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1" r:id="rId4"/>
    <p:sldMasterId id="2147483702" r:id="rId5"/>
    <p:sldMasterId id="214748370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y="5143500" cx="9144000"/>
  <p:notesSz cx="6858000" cy="9144000"/>
  <p:embeddedFontLst>
    <p:embeddedFont>
      <p:font typeface="DM Sans Medium"/>
      <p:regular r:id="rId22"/>
      <p:bold r:id="rId23"/>
      <p:italic r:id="rId24"/>
      <p:boldItalic r:id="rId25"/>
    </p:embeddedFont>
    <p:embeddedFont>
      <p:font typeface="Space Mono"/>
      <p:regular r:id="rId26"/>
      <p:bold r:id="rId27"/>
      <p:italic r:id="rId28"/>
      <p:boldItalic r:id="rId29"/>
    </p:embeddedFont>
    <p:embeddedFont>
      <p:font typeface="Roboto"/>
      <p:regular r:id="rId30"/>
      <p:bold r:id="rId31"/>
      <p:italic r:id="rId32"/>
      <p:boldItalic r:id="rId33"/>
    </p:embeddedFont>
    <p:embeddedFont>
      <p:font typeface="Amatic SC"/>
      <p:regular r:id="rId34"/>
      <p:bold r:id="rId35"/>
    </p:embeddedFont>
    <p:embeddedFont>
      <p:font typeface="Inter"/>
      <p:bold r:id="rId36"/>
      <p:boldItalic r:id="rId37"/>
    </p:embeddedFont>
    <p:embeddedFont>
      <p:font typeface="Average"/>
      <p:regular r:id="rId38"/>
    </p:embeddedFont>
    <p:embeddedFont>
      <p:font typeface="Roboto Light"/>
      <p:regular r:id="rId39"/>
      <p:bold r:id="rId40"/>
      <p:italic r:id="rId41"/>
      <p:boldItalic r:id="rId42"/>
    </p:embeddedFont>
    <p:embeddedFont>
      <p:font typeface="Oswald"/>
      <p:regular r:id="rId43"/>
      <p:bold r:id="rId44"/>
    </p:embeddedFont>
    <p:embeddedFont>
      <p:font typeface="Merriweather"/>
      <p:regular r:id="rId45"/>
      <p:bold r:id="rId46"/>
      <p:italic r:id="rId47"/>
      <p:boldItalic r:id="rId48"/>
    </p:embeddedFont>
    <p:embeddedFont>
      <p:font typeface="DM Sans"/>
      <p:regular r:id="rId49"/>
      <p:bold r:id="rId50"/>
      <p:italic r:id="rId51"/>
      <p:boldItalic r:id="rId52"/>
    </p:embeddedFont>
    <p:embeddedFont>
      <p:font typeface="Poppins ExtraLight"/>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Light-bold.fntdata"/><Relationship Id="rId42" Type="http://schemas.openxmlformats.org/officeDocument/2006/relationships/font" Target="fonts/RobotoLight-boldItalic.fntdata"/><Relationship Id="rId41" Type="http://schemas.openxmlformats.org/officeDocument/2006/relationships/font" Target="fonts/RobotoLight-italic.fntdata"/><Relationship Id="rId44" Type="http://schemas.openxmlformats.org/officeDocument/2006/relationships/font" Target="fonts/Oswald-bold.fntdata"/><Relationship Id="rId43" Type="http://schemas.openxmlformats.org/officeDocument/2006/relationships/font" Target="fonts/Oswald-regular.fntdata"/><Relationship Id="rId46" Type="http://schemas.openxmlformats.org/officeDocument/2006/relationships/font" Target="fonts/Merriweather-bold.fntdata"/><Relationship Id="rId45" Type="http://schemas.openxmlformats.org/officeDocument/2006/relationships/font" Target="fonts/Merriweather-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Merriweather-boldItalic.fntdata"/><Relationship Id="rId47" Type="http://schemas.openxmlformats.org/officeDocument/2006/relationships/font" Target="fonts/Merriweather-italic.fntdata"/><Relationship Id="rId49" Type="http://schemas.openxmlformats.org/officeDocument/2006/relationships/font" Target="fonts/DMSans-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oboto-bold.fntdata"/><Relationship Id="rId30" Type="http://schemas.openxmlformats.org/officeDocument/2006/relationships/font" Target="fonts/Roboto-regular.fntdata"/><Relationship Id="rId33" Type="http://schemas.openxmlformats.org/officeDocument/2006/relationships/font" Target="fonts/Roboto-boldItalic.fntdata"/><Relationship Id="rId32" Type="http://schemas.openxmlformats.org/officeDocument/2006/relationships/font" Target="fonts/Roboto-italic.fntdata"/><Relationship Id="rId35" Type="http://schemas.openxmlformats.org/officeDocument/2006/relationships/font" Target="fonts/AmaticSC-bold.fntdata"/><Relationship Id="rId34" Type="http://schemas.openxmlformats.org/officeDocument/2006/relationships/font" Target="fonts/AmaticSC-regular.fntdata"/><Relationship Id="rId37" Type="http://schemas.openxmlformats.org/officeDocument/2006/relationships/font" Target="fonts/Inter-boldItalic.fntdata"/><Relationship Id="rId36" Type="http://schemas.openxmlformats.org/officeDocument/2006/relationships/font" Target="fonts/Inter-bold.fntdata"/><Relationship Id="rId39" Type="http://schemas.openxmlformats.org/officeDocument/2006/relationships/font" Target="fonts/RobotoLight-regular.fntdata"/><Relationship Id="rId38" Type="http://schemas.openxmlformats.org/officeDocument/2006/relationships/font" Target="fonts/Average-regular.fntdata"/><Relationship Id="rId20" Type="http://schemas.openxmlformats.org/officeDocument/2006/relationships/slide" Target="slides/slide13.xml"/><Relationship Id="rId22" Type="http://schemas.openxmlformats.org/officeDocument/2006/relationships/font" Target="fonts/DMSansMedium-regular.fntdata"/><Relationship Id="rId21" Type="http://schemas.openxmlformats.org/officeDocument/2006/relationships/slide" Target="slides/slide14.xml"/><Relationship Id="rId24" Type="http://schemas.openxmlformats.org/officeDocument/2006/relationships/font" Target="fonts/DMSansMedium-italic.fntdata"/><Relationship Id="rId23" Type="http://schemas.openxmlformats.org/officeDocument/2006/relationships/font" Target="fonts/DMSansMedium-bold.fntdata"/><Relationship Id="rId26" Type="http://schemas.openxmlformats.org/officeDocument/2006/relationships/font" Target="fonts/SpaceMono-regular.fntdata"/><Relationship Id="rId25" Type="http://schemas.openxmlformats.org/officeDocument/2006/relationships/font" Target="fonts/DMSansMedium-boldItalic.fntdata"/><Relationship Id="rId28" Type="http://schemas.openxmlformats.org/officeDocument/2006/relationships/font" Target="fonts/SpaceMono-italic.fntdata"/><Relationship Id="rId27" Type="http://schemas.openxmlformats.org/officeDocument/2006/relationships/font" Target="fonts/SpaceMono-bold.fntdata"/><Relationship Id="rId29" Type="http://schemas.openxmlformats.org/officeDocument/2006/relationships/font" Target="fonts/SpaceMono-boldItalic.fntdata"/><Relationship Id="rId51" Type="http://schemas.openxmlformats.org/officeDocument/2006/relationships/font" Target="fonts/DMSans-italic.fntdata"/><Relationship Id="rId50" Type="http://schemas.openxmlformats.org/officeDocument/2006/relationships/font" Target="fonts/DMSans-bold.fntdata"/><Relationship Id="rId53" Type="http://schemas.openxmlformats.org/officeDocument/2006/relationships/font" Target="fonts/PoppinsExtraLight-regular.fntdata"/><Relationship Id="rId52" Type="http://schemas.openxmlformats.org/officeDocument/2006/relationships/font" Target="fonts/DMSans-boldItalic.fntdata"/><Relationship Id="rId11" Type="http://schemas.openxmlformats.org/officeDocument/2006/relationships/slide" Target="slides/slide4.xml"/><Relationship Id="rId55" Type="http://schemas.openxmlformats.org/officeDocument/2006/relationships/font" Target="fonts/PoppinsExtraLight-italic.fntdata"/><Relationship Id="rId10" Type="http://schemas.openxmlformats.org/officeDocument/2006/relationships/slide" Target="slides/slide3.xml"/><Relationship Id="rId54" Type="http://schemas.openxmlformats.org/officeDocument/2006/relationships/font" Target="fonts/PoppinsExtraLight-bold.fntdata"/><Relationship Id="rId13" Type="http://schemas.openxmlformats.org/officeDocument/2006/relationships/slide" Target="slides/slide6.xml"/><Relationship Id="rId12" Type="http://schemas.openxmlformats.org/officeDocument/2006/relationships/slide" Target="slides/slide5.xml"/><Relationship Id="rId56" Type="http://schemas.openxmlformats.org/officeDocument/2006/relationships/font" Target="fonts/PoppinsExtraLight-boldItalic.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4a86761cf0_2_1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4a86761cf0_2_1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34a86761cf0_1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g34a86761cf0_1_16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34a86761cf0_1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g34a86761cf0_1_23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34a86761cf0_1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g34a86761cf0_1_17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34a86761cf0_2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34a86761cf0_2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34a86761cf0_1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g34a86761cf0_1_27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34a86761cf0_1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g34a86761cf0_1_8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34a86761cf0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g34a86761cf0_1_10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34a86761cf0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g34a86761cf0_1_1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4a86761cf0_1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g34a86761cf0_1_1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34a86761cf0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g34a86761cf0_1_15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34a86761cf0_1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g34a86761cf0_1_20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34a86761cf0_1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g34a86761cf0_1_17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34a86761cf0_1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g34a86761cf0_1_2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5" name="Shape 55"/>
        <p:cNvGrpSpPr/>
        <p:nvPr/>
      </p:nvGrpSpPr>
      <p:grpSpPr>
        <a:xfrm>
          <a:off x="0" y="0"/>
          <a:ext cx="0" cy="0"/>
          <a:chOff x="0" y="0"/>
          <a:chExt cx="0" cy="0"/>
        </a:xfrm>
      </p:grpSpPr>
      <p:sp>
        <p:nvSpPr>
          <p:cNvPr id="56" name="Google Shape;56;p13"/>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7" name="Google Shape;57;p13"/>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1200"/>
              </a:spcBef>
              <a:spcAft>
                <a:spcPts val="0"/>
              </a:spcAft>
              <a:buClr>
                <a:schemeClr val="dk1"/>
              </a:buClr>
              <a:buSzPts val="1800"/>
              <a:buChar char="○"/>
              <a:defRPr/>
            </a:lvl2pPr>
            <a:lvl3pPr indent="-342900" lvl="2" marL="1371600" algn="l">
              <a:spcBef>
                <a:spcPts val="1200"/>
              </a:spcBef>
              <a:spcAft>
                <a:spcPts val="0"/>
              </a:spcAft>
              <a:buClr>
                <a:schemeClr val="dk1"/>
              </a:buClr>
              <a:buSzPts val="1800"/>
              <a:buChar char="■"/>
              <a:defRPr/>
            </a:lvl3pPr>
            <a:lvl4pPr indent="-342900" lvl="3" marL="1828800" algn="l">
              <a:spcBef>
                <a:spcPts val="1200"/>
              </a:spcBef>
              <a:spcAft>
                <a:spcPts val="0"/>
              </a:spcAft>
              <a:buClr>
                <a:schemeClr val="dk1"/>
              </a:buClr>
              <a:buSzPts val="1800"/>
              <a:buChar char="●"/>
              <a:defRPr/>
            </a:lvl4pPr>
            <a:lvl5pPr indent="-342900" lvl="4" marL="2286000" algn="l">
              <a:spcBef>
                <a:spcPts val="1200"/>
              </a:spcBef>
              <a:spcAft>
                <a:spcPts val="0"/>
              </a:spcAft>
              <a:buClr>
                <a:schemeClr val="dk1"/>
              </a:buClr>
              <a:buSzPts val="1800"/>
              <a:buChar char="○"/>
              <a:defRPr/>
            </a:lvl5pPr>
            <a:lvl6pPr indent="-342900" lvl="5" marL="2743200" algn="l">
              <a:spcBef>
                <a:spcPts val="1200"/>
              </a:spcBef>
              <a:spcAft>
                <a:spcPts val="0"/>
              </a:spcAft>
              <a:buClr>
                <a:schemeClr val="dk1"/>
              </a:buClr>
              <a:buSzPts val="1800"/>
              <a:buChar char="■"/>
              <a:defRPr/>
            </a:lvl6pPr>
            <a:lvl7pPr indent="-342900" lvl="6" marL="3200400" algn="l">
              <a:spcBef>
                <a:spcPts val="1200"/>
              </a:spcBef>
              <a:spcAft>
                <a:spcPts val="0"/>
              </a:spcAft>
              <a:buClr>
                <a:schemeClr val="dk1"/>
              </a:buClr>
              <a:buSzPts val="1800"/>
              <a:buChar char="●"/>
              <a:defRPr/>
            </a:lvl7pPr>
            <a:lvl8pPr indent="-342900" lvl="7" marL="3657600" algn="l">
              <a:spcBef>
                <a:spcPts val="1200"/>
              </a:spcBef>
              <a:spcAft>
                <a:spcPts val="0"/>
              </a:spcAft>
              <a:buClr>
                <a:schemeClr val="dk1"/>
              </a:buClr>
              <a:buSzPts val="1800"/>
              <a:buChar char="○"/>
              <a:defRPr/>
            </a:lvl8pPr>
            <a:lvl9pPr indent="-342900" lvl="8" marL="4114800" algn="l">
              <a:spcBef>
                <a:spcPts val="1200"/>
              </a:spcBef>
              <a:spcAft>
                <a:spcPts val="1200"/>
              </a:spcAft>
              <a:buClr>
                <a:schemeClr val="dk1"/>
              </a:buClr>
              <a:buSzPts val="1800"/>
              <a:buChar char="■"/>
              <a:defRPr/>
            </a:lvl9pPr>
          </a:lstStyle>
          <a:p/>
        </p:txBody>
      </p:sp>
      <p:sp>
        <p:nvSpPr>
          <p:cNvPr id="58" name="Google Shape;58;p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7" name="Shape 67"/>
        <p:cNvGrpSpPr/>
        <p:nvPr/>
      </p:nvGrpSpPr>
      <p:grpSpPr>
        <a:xfrm>
          <a:off x="0" y="0"/>
          <a:ext cx="0" cy="0"/>
          <a:chOff x="0" y="0"/>
          <a:chExt cx="0" cy="0"/>
        </a:xfrm>
      </p:grpSpPr>
      <p:sp>
        <p:nvSpPr>
          <p:cNvPr id="68" name="Google Shape;68;p15"/>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69" name="Google Shape;69;p15"/>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0" name="Google Shape;70;p15"/>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1" name="Shape 71"/>
        <p:cNvGrpSpPr/>
        <p:nvPr/>
      </p:nvGrpSpPr>
      <p:grpSpPr>
        <a:xfrm>
          <a:off x="0" y="0"/>
          <a:ext cx="0" cy="0"/>
          <a:chOff x="0" y="0"/>
          <a:chExt cx="0" cy="0"/>
        </a:xfrm>
      </p:grpSpPr>
      <p:sp>
        <p:nvSpPr>
          <p:cNvPr id="72" name="Google Shape;72;p16"/>
          <p:cNvSpPr txBox="1"/>
          <p:nvPr>
            <p:ph type="ctrTitle"/>
          </p:nvPr>
        </p:nvSpPr>
        <p:spPr>
          <a:xfrm>
            <a:off x="342900" y="1065213"/>
            <a:ext cx="3886200" cy="7350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3" name="Google Shape;73;p16"/>
          <p:cNvSpPr txBox="1"/>
          <p:nvPr>
            <p:ph idx="1" type="subTitle"/>
          </p:nvPr>
        </p:nvSpPr>
        <p:spPr>
          <a:xfrm>
            <a:off x="685800" y="1943100"/>
            <a:ext cx="3200400" cy="876300"/>
          </a:xfrm>
          <a:prstGeom prst="rect">
            <a:avLst/>
          </a:prstGeom>
          <a:noFill/>
          <a:ln>
            <a:noFill/>
          </a:ln>
        </p:spPr>
        <p:txBody>
          <a:bodyPr anchorCtr="0" anchor="t" bIns="22850" lIns="45725" spcFirstLastPara="1" rIns="45725" wrap="square" tIns="2285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p:txBody>
      </p:sp>
      <p:sp>
        <p:nvSpPr>
          <p:cNvPr id="74" name="Google Shape;74;p16"/>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5" name="Google Shape;75;p16"/>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76" name="Google Shape;76;p16"/>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7" name="Shape 77"/>
        <p:cNvGrpSpPr/>
        <p:nvPr/>
      </p:nvGrpSpPr>
      <p:grpSpPr>
        <a:xfrm>
          <a:off x="0" y="0"/>
          <a:ext cx="0" cy="0"/>
          <a:chOff x="0" y="0"/>
          <a:chExt cx="0" cy="0"/>
        </a:xfrm>
      </p:grpSpPr>
      <p:sp>
        <p:nvSpPr>
          <p:cNvPr id="78" name="Google Shape;78;p17"/>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79" name="Google Shape;79;p17"/>
          <p:cNvSpPr txBox="1"/>
          <p:nvPr>
            <p:ph idx="1" type="body"/>
          </p:nvPr>
        </p:nvSpPr>
        <p:spPr>
          <a:xfrm>
            <a:off x="228600" y="800100"/>
            <a:ext cx="4114800" cy="22629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80" name="Google Shape;80;p17"/>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1" name="Google Shape;81;p17"/>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2" name="Google Shape;82;p17"/>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3" name="Shape 83"/>
        <p:cNvGrpSpPr/>
        <p:nvPr/>
      </p:nvGrpSpPr>
      <p:grpSpPr>
        <a:xfrm>
          <a:off x="0" y="0"/>
          <a:ext cx="0" cy="0"/>
          <a:chOff x="0" y="0"/>
          <a:chExt cx="0" cy="0"/>
        </a:xfrm>
      </p:grpSpPr>
      <p:sp>
        <p:nvSpPr>
          <p:cNvPr id="84" name="Google Shape;84;p18"/>
          <p:cNvSpPr txBox="1"/>
          <p:nvPr>
            <p:ph type="title"/>
          </p:nvPr>
        </p:nvSpPr>
        <p:spPr>
          <a:xfrm>
            <a:off x="361156" y="2203450"/>
            <a:ext cx="3886200" cy="681000"/>
          </a:xfrm>
          <a:prstGeom prst="rect">
            <a:avLst/>
          </a:prstGeom>
          <a:noFill/>
          <a:ln>
            <a:noFill/>
          </a:ln>
        </p:spPr>
        <p:txBody>
          <a:bodyPr anchorCtr="0" anchor="t" bIns="22850" lIns="45725" spcFirstLastPara="1" rIns="45725" wrap="square" tIns="22850">
            <a:normAutofit/>
          </a:bodyPr>
          <a:lstStyle>
            <a:lvl1pPr lvl="0" algn="l">
              <a:spcBef>
                <a:spcPts val="0"/>
              </a:spcBef>
              <a:spcAft>
                <a:spcPts val="0"/>
              </a:spcAft>
              <a:buClr>
                <a:schemeClr val="dk1"/>
              </a:buClr>
              <a:buSzPts val="2000"/>
              <a:buFont typeface="Calibri"/>
              <a:buNone/>
              <a:defRPr b="1" sz="2000"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85" name="Google Shape;85;p18"/>
          <p:cNvSpPr txBox="1"/>
          <p:nvPr>
            <p:ph idx="1" type="body"/>
          </p:nvPr>
        </p:nvSpPr>
        <p:spPr>
          <a:xfrm>
            <a:off x="361156" y="1453357"/>
            <a:ext cx="3886200" cy="750000"/>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rgbClr val="888888"/>
              </a:buClr>
              <a:buSzPts val="1000"/>
              <a:buNone/>
              <a:defRPr sz="1000">
                <a:solidFill>
                  <a:srgbClr val="888888"/>
                </a:solidFill>
              </a:defRPr>
            </a:lvl1pPr>
            <a:lvl2pPr indent="-228600" lvl="1" marL="914400" algn="l">
              <a:spcBef>
                <a:spcPts val="200"/>
              </a:spcBef>
              <a:spcAft>
                <a:spcPts val="0"/>
              </a:spcAft>
              <a:buClr>
                <a:srgbClr val="888888"/>
              </a:buClr>
              <a:buSzPts val="900"/>
              <a:buNone/>
              <a:defRPr sz="900">
                <a:solidFill>
                  <a:srgbClr val="888888"/>
                </a:solidFill>
              </a:defRPr>
            </a:lvl2pPr>
            <a:lvl3pPr indent="-228600" lvl="2" marL="1371600" algn="l">
              <a:spcBef>
                <a:spcPts val="200"/>
              </a:spcBef>
              <a:spcAft>
                <a:spcPts val="0"/>
              </a:spcAft>
              <a:buClr>
                <a:srgbClr val="888888"/>
              </a:buClr>
              <a:buSzPts val="800"/>
              <a:buNone/>
              <a:defRPr sz="800">
                <a:solidFill>
                  <a:srgbClr val="888888"/>
                </a:solidFill>
              </a:defRPr>
            </a:lvl3pPr>
            <a:lvl4pPr indent="-228600" lvl="3" marL="1828800" algn="l">
              <a:spcBef>
                <a:spcPts val="100"/>
              </a:spcBef>
              <a:spcAft>
                <a:spcPts val="0"/>
              </a:spcAft>
              <a:buClr>
                <a:srgbClr val="888888"/>
              </a:buClr>
              <a:buSzPts val="700"/>
              <a:buNone/>
              <a:defRPr sz="700">
                <a:solidFill>
                  <a:srgbClr val="888888"/>
                </a:solidFill>
              </a:defRPr>
            </a:lvl4pPr>
            <a:lvl5pPr indent="-228600" lvl="4" marL="2286000" algn="l">
              <a:spcBef>
                <a:spcPts val="100"/>
              </a:spcBef>
              <a:spcAft>
                <a:spcPts val="0"/>
              </a:spcAft>
              <a:buClr>
                <a:srgbClr val="888888"/>
              </a:buClr>
              <a:buSzPts val="700"/>
              <a:buNone/>
              <a:defRPr sz="700">
                <a:solidFill>
                  <a:srgbClr val="888888"/>
                </a:solidFill>
              </a:defRPr>
            </a:lvl5pPr>
            <a:lvl6pPr indent="-228600" lvl="5" marL="2743200" algn="l">
              <a:spcBef>
                <a:spcPts val="100"/>
              </a:spcBef>
              <a:spcAft>
                <a:spcPts val="0"/>
              </a:spcAft>
              <a:buClr>
                <a:srgbClr val="888888"/>
              </a:buClr>
              <a:buSzPts val="700"/>
              <a:buNone/>
              <a:defRPr sz="700">
                <a:solidFill>
                  <a:srgbClr val="888888"/>
                </a:solidFill>
              </a:defRPr>
            </a:lvl6pPr>
            <a:lvl7pPr indent="-228600" lvl="6" marL="3200400" algn="l">
              <a:spcBef>
                <a:spcPts val="100"/>
              </a:spcBef>
              <a:spcAft>
                <a:spcPts val="0"/>
              </a:spcAft>
              <a:buClr>
                <a:srgbClr val="888888"/>
              </a:buClr>
              <a:buSzPts val="700"/>
              <a:buNone/>
              <a:defRPr sz="700">
                <a:solidFill>
                  <a:srgbClr val="888888"/>
                </a:solidFill>
              </a:defRPr>
            </a:lvl7pPr>
            <a:lvl8pPr indent="-228600" lvl="7" marL="3657600" algn="l">
              <a:spcBef>
                <a:spcPts val="100"/>
              </a:spcBef>
              <a:spcAft>
                <a:spcPts val="0"/>
              </a:spcAft>
              <a:buClr>
                <a:srgbClr val="888888"/>
              </a:buClr>
              <a:buSzPts val="700"/>
              <a:buNone/>
              <a:defRPr sz="700">
                <a:solidFill>
                  <a:srgbClr val="888888"/>
                </a:solidFill>
              </a:defRPr>
            </a:lvl8pPr>
            <a:lvl9pPr indent="-228600" lvl="8" marL="4114800" algn="l">
              <a:spcBef>
                <a:spcPts val="100"/>
              </a:spcBef>
              <a:spcAft>
                <a:spcPts val="0"/>
              </a:spcAft>
              <a:buClr>
                <a:srgbClr val="888888"/>
              </a:buClr>
              <a:buSzPts val="700"/>
              <a:buNone/>
              <a:defRPr sz="700">
                <a:solidFill>
                  <a:srgbClr val="888888"/>
                </a:solidFill>
              </a:defRPr>
            </a:lvl9pPr>
          </a:lstStyle>
          <a:p/>
        </p:txBody>
      </p:sp>
      <p:sp>
        <p:nvSpPr>
          <p:cNvPr id="86" name="Google Shape;86;p18"/>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7" name="Google Shape;87;p18"/>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88" name="Google Shape;88;p18"/>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9" name="Shape 89"/>
        <p:cNvGrpSpPr/>
        <p:nvPr/>
      </p:nvGrpSpPr>
      <p:grpSpPr>
        <a:xfrm>
          <a:off x="0" y="0"/>
          <a:ext cx="0" cy="0"/>
          <a:chOff x="0" y="0"/>
          <a:chExt cx="0" cy="0"/>
        </a:xfrm>
      </p:grpSpPr>
      <p:sp>
        <p:nvSpPr>
          <p:cNvPr id="90" name="Google Shape;90;p19"/>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91" name="Google Shape;91;p19"/>
          <p:cNvSpPr txBox="1"/>
          <p:nvPr>
            <p:ph idx="1" type="body"/>
          </p:nvPr>
        </p:nvSpPr>
        <p:spPr>
          <a:xfrm>
            <a:off x="228600" y="800100"/>
            <a:ext cx="2019300" cy="2262900"/>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92" name="Google Shape;92;p19"/>
          <p:cNvSpPr txBox="1"/>
          <p:nvPr>
            <p:ph idx="2" type="body"/>
          </p:nvPr>
        </p:nvSpPr>
        <p:spPr>
          <a:xfrm>
            <a:off x="2324100" y="800100"/>
            <a:ext cx="2019300" cy="2262900"/>
          </a:xfrm>
          <a:prstGeom prst="rect">
            <a:avLst/>
          </a:prstGeom>
          <a:noFill/>
          <a:ln>
            <a:noFill/>
          </a:ln>
        </p:spPr>
        <p:txBody>
          <a:bodyPr anchorCtr="0" anchor="t" bIns="22850" lIns="45725" spcFirstLastPara="1" rIns="45725" wrap="square" tIns="22850">
            <a:normAutofit/>
          </a:bodyPr>
          <a:lstStyle>
            <a:lvl1pPr indent="-317500" lvl="0" marL="457200" algn="l">
              <a:spcBef>
                <a:spcPts val="300"/>
              </a:spcBef>
              <a:spcAft>
                <a:spcPts val="0"/>
              </a:spcAft>
              <a:buClr>
                <a:schemeClr val="dk1"/>
              </a:buClr>
              <a:buSzPts val="1400"/>
              <a:buChar char="•"/>
              <a:defRPr sz="1400"/>
            </a:lvl1pPr>
            <a:lvl2pPr indent="-304800" lvl="1" marL="914400" algn="l">
              <a:spcBef>
                <a:spcPts val="200"/>
              </a:spcBef>
              <a:spcAft>
                <a:spcPts val="0"/>
              </a:spcAft>
              <a:buClr>
                <a:schemeClr val="dk1"/>
              </a:buClr>
              <a:buSzPts val="1200"/>
              <a:buChar char="–"/>
              <a:defRPr sz="1200"/>
            </a:lvl2pPr>
            <a:lvl3pPr indent="-292100" lvl="2" marL="1371600" algn="l">
              <a:spcBef>
                <a:spcPts val="200"/>
              </a:spcBef>
              <a:spcAft>
                <a:spcPts val="0"/>
              </a:spcAft>
              <a:buClr>
                <a:schemeClr val="dk1"/>
              </a:buClr>
              <a:buSzPts val="1000"/>
              <a:buChar char="•"/>
              <a:defRPr sz="1000"/>
            </a:lvl3pPr>
            <a:lvl4pPr indent="-285750" lvl="3" marL="1828800" algn="l">
              <a:spcBef>
                <a:spcPts val="200"/>
              </a:spcBef>
              <a:spcAft>
                <a:spcPts val="0"/>
              </a:spcAft>
              <a:buClr>
                <a:schemeClr val="dk1"/>
              </a:buClr>
              <a:buSzPts val="900"/>
              <a:buChar char="–"/>
              <a:defRPr sz="900"/>
            </a:lvl4pPr>
            <a:lvl5pPr indent="-285750" lvl="4" marL="2286000" algn="l">
              <a:spcBef>
                <a:spcPts val="200"/>
              </a:spcBef>
              <a:spcAft>
                <a:spcPts val="0"/>
              </a:spcAft>
              <a:buClr>
                <a:schemeClr val="dk1"/>
              </a:buClr>
              <a:buSzPts val="900"/>
              <a:buChar char="»"/>
              <a:defRPr sz="900"/>
            </a:lvl5pPr>
            <a:lvl6pPr indent="-285750" lvl="5" marL="2743200" algn="l">
              <a:spcBef>
                <a:spcPts val="200"/>
              </a:spcBef>
              <a:spcAft>
                <a:spcPts val="0"/>
              </a:spcAft>
              <a:buClr>
                <a:schemeClr val="dk1"/>
              </a:buClr>
              <a:buSzPts val="900"/>
              <a:buChar char="•"/>
              <a:defRPr sz="900"/>
            </a:lvl6pPr>
            <a:lvl7pPr indent="-285750" lvl="6" marL="3200400" algn="l">
              <a:spcBef>
                <a:spcPts val="200"/>
              </a:spcBef>
              <a:spcAft>
                <a:spcPts val="0"/>
              </a:spcAft>
              <a:buClr>
                <a:schemeClr val="dk1"/>
              </a:buClr>
              <a:buSzPts val="900"/>
              <a:buChar char="•"/>
              <a:defRPr sz="900"/>
            </a:lvl7pPr>
            <a:lvl8pPr indent="-285750" lvl="7" marL="3657600" algn="l">
              <a:spcBef>
                <a:spcPts val="200"/>
              </a:spcBef>
              <a:spcAft>
                <a:spcPts val="0"/>
              </a:spcAft>
              <a:buClr>
                <a:schemeClr val="dk1"/>
              </a:buClr>
              <a:buSzPts val="900"/>
              <a:buChar char="•"/>
              <a:defRPr sz="900"/>
            </a:lvl8pPr>
            <a:lvl9pPr indent="-285750" lvl="8" marL="4114800" algn="l">
              <a:spcBef>
                <a:spcPts val="200"/>
              </a:spcBef>
              <a:spcAft>
                <a:spcPts val="0"/>
              </a:spcAft>
              <a:buClr>
                <a:schemeClr val="dk1"/>
              </a:buClr>
              <a:buSzPts val="900"/>
              <a:buChar char="•"/>
              <a:defRPr sz="900"/>
            </a:lvl9pPr>
          </a:lstStyle>
          <a:p/>
        </p:txBody>
      </p:sp>
      <p:sp>
        <p:nvSpPr>
          <p:cNvPr id="93" name="Google Shape;93;p19"/>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4" name="Google Shape;94;p19"/>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95" name="Google Shape;95;p19"/>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6" name="Shape 96"/>
        <p:cNvGrpSpPr/>
        <p:nvPr/>
      </p:nvGrpSpPr>
      <p:grpSpPr>
        <a:xfrm>
          <a:off x="0" y="0"/>
          <a:ext cx="0" cy="0"/>
          <a:chOff x="0" y="0"/>
          <a:chExt cx="0" cy="0"/>
        </a:xfrm>
      </p:grpSpPr>
      <p:sp>
        <p:nvSpPr>
          <p:cNvPr id="97" name="Google Shape;97;p20"/>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98" name="Google Shape;98;p20"/>
          <p:cNvSpPr txBox="1"/>
          <p:nvPr>
            <p:ph idx="1" type="body"/>
          </p:nvPr>
        </p:nvSpPr>
        <p:spPr>
          <a:xfrm>
            <a:off x="228600" y="767556"/>
            <a:ext cx="2020200" cy="319800"/>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99" name="Google Shape;99;p20"/>
          <p:cNvSpPr txBox="1"/>
          <p:nvPr>
            <p:ph idx="2" type="body"/>
          </p:nvPr>
        </p:nvSpPr>
        <p:spPr>
          <a:xfrm>
            <a:off x="228600" y="1087438"/>
            <a:ext cx="2020200" cy="1975500"/>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100" name="Google Shape;100;p20"/>
          <p:cNvSpPr txBox="1"/>
          <p:nvPr>
            <p:ph idx="3" type="body"/>
          </p:nvPr>
        </p:nvSpPr>
        <p:spPr>
          <a:xfrm>
            <a:off x="2322513" y="767556"/>
            <a:ext cx="2020800" cy="319800"/>
          </a:xfrm>
          <a:prstGeom prst="rect">
            <a:avLst/>
          </a:prstGeom>
          <a:noFill/>
          <a:ln>
            <a:noFill/>
          </a:ln>
        </p:spPr>
        <p:txBody>
          <a:bodyPr anchorCtr="0" anchor="b" bIns="22850" lIns="45725" spcFirstLastPara="1" rIns="45725" wrap="square" tIns="22850">
            <a:normAutofit/>
          </a:bodyPr>
          <a:lstStyle>
            <a:lvl1pPr indent="-228600" lvl="0" marL="457200" algn="l">
              <a:spcBef>
                <a:spcPts val="200"/>
              </a:spcBef>
              <a:spcAft>
                <a:spcPts val="0"/>
              </a:spcAft>
              <a:buClr>
                <a:schemeClr val="dk1"/>
              </a:buClr>
              <a:buSzPts val="1200"/>
              <a:buNone/>
              <a:defRPr b="1" sz="1200"/>
            </a:lvl1pPr>
            <a:lvl2pPr indent="-228600" lvl="1" marL="914400" algn="l">
              <a:spcBef>
                <a:spcPts val="200"/>
              </a:spcBef>
              <a:spcAft>
                <a:spcPts val="0"/>
              </a:spcAft>
              <a:buClr>
                <a:schemeClr val="dk1"/>
              </a:buClr>
              <a:buSzPts val="1000"/>
              <a:buNone/>
              <a:defRPr b="1" sz="1000"/>
            </a:lvl2pPr>
            <a:lvl3pPr indent="-228600" lvl="2" marL="1371600" algn="l">
              <a:spcBef>
                <a:spcPts val="200"/>
              </a:spcBef>
              <a:spcAft>
                <a:spcPts val="0"/>
              </a:spcAft>
              <a:buClr>
                <a:schemeClr val="dk1"/>
              </a:buClr>
              <a:buSzPts val="900"/>
              <a:buNone/>
              <a:defRPr b="1" sz="900"/>
            </a:lvl3pPr>
            <a:lvl4pPr indent="-228600" lvl="3" marL="1828800" algn="l">
              <a:spcBef>
                <a:spcPts val="200"/>
              </a:spcBef>
              <a:spcAft>
                <a:spcPts val="0"/>
              </a:spcAft>
              <a:buClr>
                <a:schemeClr val="dk1"/>
              </a:buClr>
              <a:buSzPts val="800"/>
              <a:buNone/>
              <a:defRPr b="1" sz="800"/>
            </a:lvl4pPr>
            <a:lvl5pPr indent="-228600" lvl="4" marL="2286000" algn="l">
              <a:spcBef>
                <a:spcPts val="200"/>
              </a:spcBef>
              <a:spcAft>
                <a:spcPts val="0"/>
              </a:spcAft>
              <a:buClr>
                <a:schemeClr val="dk1"/>
              </a:buClr>
              <a:buSzPts val="800"/>
              <a:buNone/>
              <a:defRPr b="1" sz="800"/>
            </a:lvl5pPr>
            <a:lvl6pPr indent="-228600" lvl="5" marL="2743200" algn="l">
              <a:spcBef>
                <a:spcPts val="200"/>
              </a:spcBef>
              <a:spcAft>
                <a:spcPts val="0"/>
              </a:spcAft>
              <a:buClr>
                <a:schemeClr val="dk1"/>
              </a:buClr>
              <a:buSzPts val="800"/>
              <a:buNone/>
              <a:defRPr b="1" sz="800"/>
            </a:lvl6pPr>
            <a:lvl7pPr indent="-228600" lvl="6" marL="3200400" algn="l">
              <a:spcBef>
                <a:spcPts val="200"/>
              </a:spcBef>
              <a:spcAft>
                <a:spcPts val="0"/>
              </a:spcAft>
              <a:buClr>
                <a:schemeClr val="dk1"/>
              </a:buClr>
              <a:buSzPts val="800"/>
              <a:buNone/>
              <a:defRPr b="1" sz="800"/>
            </a:lvl7pPr>
            <a:lvl8pPr indent="-228600" lvl="7" marL="3657600" algn="l">
              <a:spcBef>
                <a:spcPts val="200"/>
              </a:spcBef>
              <a:spcAft>
                <a:spcPts val="0"/>
              </a:spcAft>
              <a:buClr>
                <a:schemeClr val="dk1"/>
              </a:buClr>
              <a:buSzPts val="800"/>
              <a:buNone/>
              <a:defRPr b="1" sz="800"/>
            </a:lvl8pPr>
            <a:lvl9pPr indent="-228600" lvl="8" marL="4114800" algn="l">
              <a:spcBef>
                <a:spcPts val="200"/>
              </a:spcBef>
              <a:spcAft>
                <a:spcPts val="0"/>
              </a:spcAft>
              <a:buClr>
                <a:schemeClr val="dk1"/>
              </a:buClr>
              <a:buSzPts val="800"/>
              <a:buNone/>
              <a:defRPr b="1" sz="800"/>
            </a:lvl9pPr>
          </a:lstStyle>
          <a:p/>
        </p:txBody>
      </p:sp>
      <p:sp>
        <p:nvSpPr>
          <p:cNvPr id="101" name="Google Shape;101;p20"/>
          <p:cNvSpPr txBox="1"/>
          <p:nvPr>
            <p:ph idx="4" type="body"/>
          </p:nvPr>
        </p:nvSpPr>
        <p:spPr>
          <a:xfrm>
            <a:off x="2322513" y="1087438"/>
            <a:ext cx="2020800" cy="1975500"/>
          </a:xfrm>
          <a:prstGeom prst="rect">
            <a:avLst/>
          </a:prstGeom>
          <a:noFill/>
          <a:ln>
            <a:noFill/>
          </a:ln>
        </p:spPr>
        <p:txBody>
          <a:bodyPr anchorCtr="0" anchor="t" bIns="22850" lIns="45725" spcFirstLastPara="1" rIns="45725" wrap="square" tIns="22850">
            <a:normAutofit/>
          </a:bodyPr>
          <a:lstStyle>
            <a:lvl1pPr indent="-304800" lvl="0" marL="457200" algn="l">
              <a:spcBef>
                <a:spcPts val="200"/>
              </a:spcBef>
              <a:spcAft>
                <a:spcPts val="0"/>
              </a:spcAft>
              <a:buClr>
                <a:schemeClr val="dk1"/>
              </a:buClr>
              <a:buSzPts val="1200"/>
              <a:buChar char="•"/>
              <a:defRPr sz="1200"/>
            </a:lvl1pPr>
            <a:lvl2pPr indent="-292100" lvl="1" marL="914400" algn="l">
              <a:spcBef>
                <a:spcPts val="200"/>
              </a:spcBef>
              <a:spcAft>
                <a:spcPts val="0"/>
              </a:spcAft>
              <a:buClr>
                <a:schemeClr val="dk1"/>
              </a:buClr>
              <a:buSzPts val="1000"/>
              <a:buChar char="–"/>
              <a:defRPr sz="1000"/>
            </a:lvl2pPr>
            <a:lvl3pPr indent="-285750" lvl="2" marL="1371600" algn="l">
              <a:spcBef>
                <a:spcPts val="200"/>
              </a:spcBef>
              <a:spcAft>
                <a:spcPts val="0"/>
              </a:spcAft>
              <a:buClr>
                <a:schemeClr val="dk1"/>
              </a:buClr>
              <a:buSzPts val="900"/>
              <a:buChar char="•"/>
              <a:defRPr sz="900"/>
            </a:lvl3pPr>
            <a:lvl4pPr indent="-279400" lvl="3" marL="1828800" algn="l">
              <a:spcBef>
                <a:spcPts val="200"/>
              </a:spcBef>
              <a:spcAft>
                <a:spcPts val="0"/>
              </a:spcAft>
              <a:buClr>
                <a:schemeClr val="dk1"/>
              </a:buClr>
              <a:buSzPts val="800"/>
              <a:buChar char="–"/>
              <a:defRPr sz="800"/>
            </a:lvl4pPr>
            <a:lvl5pPr indent="-279400" lvl="4" marL="2286000" algn="l">
              <a:spcBef>
                <a:spcPts val="200"/>
              </a:spcBef>
              <a:spcAft>
                <a:spcPts val="0"/>
              </a:spcAft>
              <a:buClr>
                <a:schemeClr val="dk1"/>
              </a:buClr>
              <a:buSzPts val="800"/>
              <a:buChar char="»"/>
              <a:defRPr sz="800"/>
            </a:lvl5pPr>
            <a:lvl6pPr indent="-279400" lvl="5" marL="2743200" algn="l">
              <a:spcBef>
                <a:spcPts val="200"/>
              </a:spcBef>
              <a:spcAft>
                <a:spcPts val="0"/>
              </a:spcAft>
              <a:buClr>
                <a:schemeClr val="dk1"/>
              </a:buClr>
              <a:buSzPts val="800"/>
              <a:buChar char="•"/>
              <a:defRPr sz="800"/>
            </a:lvl6pPr>
            <a:lvl7pPr indent="-279400" lvl="6" marL="3200400" algn="l">
              <a:spcBef>
                <a:spcPts val="200"/>
              </a:spcBef>
              <a:spcAft>
                <a:spcPts val="0"/>
              </a:spcAft>
              <a:buClr>
                <a:schemeClr val="dk1"/>
              </a:buClr>
              <a:buSzPts val="800"/>
              <a:buChar char="•"/>
              <a:defRPr sz="800"/>
            </a:lvl7pPr>
            <a:lvl8pPr indent="-279400" lvl="7" marL="3657600" algn="l">
              <a:spcBef>
                <a:spcPts val="200"/>
              </a:spcBef>
              <a:spcAft>
                <a:spcPts val="0"/>
              </a:spcAft>
              <a:buClr>
                <a:schemeClr val="dk1"/>
              </a:buClr>
              <a:buSzPts val="800"/>
              <a:buChar char="•"/>
              <a:defRPr sz="800"/>
            </a:lvl8pPr>
            <a:lvl9pPr indent="-279400" lvl="8" marL="4114800" algn="l">
              <a:spcBef>
                <a:spcPts val="200"/>
              </a:spcBef>
              <a:spcAft>
                <a:spcPts val="0"/>
              </a:spcAft>
              <a:buClr>
                <a:schemeClr val="dk1"/>
              </a:buClr>
              <a:buSzPts val="800"/>
              <a:buChar char="•"/>
              <a:defRPr sz="800"/>
            </a:lvl9pPr>
          </a:lstStyle>
          <a:p/>
        </p:txBody>
      </p:sp>
      <p:sp>
        <p:nvSpPr>
          <p:cNvPr id="102" name="Google Shape;102;p20"/>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3" name="Google Shape;103;p20"/>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4" name="Google Shape;104;p20"/>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5" name="Shape 105"/>
        <p:cNvGrpSpPr/>
        <p:nvPr/>
      </p:nvGrpSpPr>
      <p:grpSpPr>
        <a:xfrm>
          <a:off x="0" y="0"/>
          <a:ext cx="0" cy="0"/>
          <a:chOff x="0" y="0"/>
          <a:chExt cx="0" cy="0"/>
        </a:xfrm>
      </p:grpSpPr>
      <p:sp>
        <p:nvSpPr>
          <p:cNvPr id="106" name="Google Shape;106;p21"/>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07" name="Google Shape;107;p21"/>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8" name="Google Shape;108;p21"/>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09" name="Google Shape;109;p21"/>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10" name="Shape 110"/>
        <p:cNvGrpSpPr/>
        <p:nvPr/>
      </p:nvGrpSpPr>
      <p:grpSpPr>
        <a:xfrm>
          <a:off x="0" y="0"/>
          <a:ext cx="0" cy="0"/>
          <a:chOff x="0" y="0"/>
          <a:chExt cx="0" cy="0"/>
        </a:xfrm>
      </p:grpSpPr>
      <p:sp>
        <p:nvSpPr>
          <p:cNvPr id="111" name="Google Shape;111;p22"/>
          <p:cNvSpPr txBox="1"/>
          <p:nvPr>
            <p:ph type="title"/>
          </p:nvPr>
        </p:nvSpPr>
        <p:spPr>
          <a:xfrm>
            <a:off x="228600" y="136525"/>
            <a:ext cx="1504200" cy="581100"/>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12" name="Google Shape;112;p22"/>
          <p:cNvSpPr txBox="1"/>
          <p:nvPr>
            <p:ph idx="1" type="body"/>
          </p:nvPr>
        </p:nvSpPr>
        <p:spPr>
          <a:xfrm>
            <a:off x="1787525" y="136525"/>
            <a:ext cx="2556000" cy="2926500"/>
          </a:xfrm>
          <a:prstGeom prst="rect">
            <a:avLst/>
          </a:prstGeom>
          <a:noFill/>
          <a:ln>
            <a:noFill/>
          </a:ln>
        </p:spPr>
        <p:txBody>
          <a:bodyPr anchorCtr="0" anchor="t" bIns="22850" lIns="45725" spcFirstLastPara="1" rIns="45725" wrap="square" tIns="22850">
            <a:normAutofit/>
          </a:bodyPr>
          <a:lstStyle>
            <a:lvl1pPr indent="-330200" lvl="0" marL="457200" algn="l">
              <a:spcBef>
                <a:spcPts val="300"/>
              </a:spcBef>
              <a:spcAft>
                <a:spcPts val="0"/>
              </a:spcAft>
              <a:buClr>
                <a:schemeClr val="dk1"/>
              </a:buClr>
              <a:buSzPts val="1600"/>
              <a:buChar char="•"/>
              <a:defRPr sz="1600"/>
            </a:lvl1pPr>
            <a:lvl2pPr indent="-317500" lvl="1" marL="914400" algn="l">
              <a:spcBef>
                <a:spcPts val="300"/>
              </a:spcBef>
              <a:spcAft>
                <a:spcPts val="0"/>
              </a:spcAft>
              <a:buClr>
                <a:schemeClr val="dk1"/>
              </a:buClr>
              <a:buSzPts val="1400"/>
              <a:buChar char="–"/>
              <a:defRPr sz="1400"/>
            </a:lvl2pPr>
            <a:lvl3pPr indent="-304800" lvl="2" marL="1371600" algn="l">
              <a:spcBef>
                <a:spcPts val="200"/>
              </a:spcBef>
              <a:spcAft>
                <a:spcPts val="0"/>
              </a:spcAft>
              <a:buClr>
                <a:schemeClr val="dk1"/>
              </a:buClr>
              <a:buSzPts val="1200"/>
              <a:buChar char="•"/>
              <a:defRPr sz="1200"/>
            </a:lvl3pPr>
            <a:lvl4pPr indent="-292100" lvl="3" marL="1828800" algn="l">
              <a:spcBef>
                <a:spcPts val="200"/>
              </a:spcBef>
              <a:spcAft>
                <a:spcPts val="0"/>
              </a:spcAft>
              <a:buClr>
                <a:schemeClr val="dk1"/>
              </a:buClr>
              <a:buSzPts val="1000"/>
              <a:buChar char="–"/>
              <a:defRPr sz="1000"/>
            </a:lvl4pPr>
            <a:lvl5pPr indent="-292100" lvl="4" marL="2286000" algn="l">
              <a:spcBef>
                <a:spcPts val="200"/>
              </a:spcBef>
              <a:spcAft>
                <a:spcPts val="0"/>
              </a:spcAft>
              <a:buClr>
                <a:schemeClr val="dk1"/>
              </a:buClr>
              <a:buSzPts val="1000"/>
              <a:buChar char="»"/>
              <a:defRPr sz="1000"/>
            </a:lvl5pPr>
            <a:lvl6pPr indent="-292100" lvl="5" marL="2743200" algn="l">
              <a:spcBef>
                <a:spcPts val="200"/>
              </a:spcBef>
              <a:spcAft>
                <a:spcPts val="0"/>
              </a:spcAft>
              <a:buClr>
                <a:schemeClr val="dk1"/>
              </a:buClr>
              <a:buSzPts val="1000"/>
              <a:buChar char="•"/>
              <a:defRPr sz="1000"/>
            </a:lvl6pPr>
            <a:lvl7pPr indent="-292100" lvl="6" marL="3200400" algn="l">
              <a:spcBef>
                <a:spcPts val="200"/>
              </a:spcBef>
              <a:spcAft>
                <a:spcPts val="0"/>
              </a:spcAft>
              <a:buClr>
                <a:schemeClr val="dk1"/>
              </a:buClr>
              <a:buSzPts val="1000"/>
              <a:buChar char="•"/>
              <a:defRPr sz="1000"/>
            </a:lvl7pPr>
            <a:lvl8pPr indent="-292100" lvl="7" marL="3657600" algn="l">
              <a:spcBef>
                <a:spcPts val="200"/>
              </a:spcBef>
              <a:spcAft>
                <a:spcPts val="0"/>
              </a:spcAft>
              <a:buClr>
                <a:schemeClr val="dk1"/>
              </a:buClr>
              <a:buSzPts val="1000"/>
              <a:buChar char="•"/>
              <a:defRPr sz="1000"/>
            </a:lvl8pPr>
            <a:lvl9pPr indent="-292100" lvl="8" marL="4114800" algn="l">
              <a:spcBef>
                <a:spcPts val="200"/>
              </a:spcBef>
              <a:spcAft>
                <a:spcPts val="0"/>
              </a:spcAft>
              <a:buClr>
                <a:schemeClr val="dk1"/>
              </a:buClr>
              <a:buSzPts val="1000"/>
              <a:buChar char="•"/>
              <a:defRPr sz="1000"/>
            </a:lvl9pPr>
          </a:lstStyle>
          <a:p/>
        </p:txBody>
      </p:sp>
      <p:sp>
        <p:nvSpPr>
          <p:cNvPr id="113" name="Google Shape;113;p22"/>
          <p:cNvSpPr txBox="1"/>
          <p:nvPr>
            <p:ph idx="2" type="body"/>
          </p:nvPr>
        </p:nvSpPr>
        <p:spPr>
          <a:xfrm>
            <a:off x="228600" y="717550"/>
            <a:ext cx="1504200" cy="2345400"/>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14" name="Google Shape;114;p22"/>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5" name="Google Shape;115;p22"/>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16" name="Google Shape;116;p22"/>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7" name="Shape 117"/>
        <p:cNvGrpSpPr/>
        <p:nvPr/>
      </p:nvGrpSpPr>
      <p:grpSpPr>
        <a:xfrm>
          <a:off x="0" y="0"/>
          <a:ext cx="0" cy="0"/>
          <a:chOff x="0" y="0"/>
          <a:chExt cx="0" cy="0"/>
        </a:xfrm>
      </p:grpSpPr>
      <p:sp>
        <p:nvSpPr>
          <p:cNvPr id="118" name="Google Shape;118;p23"/>
          <p:cNvSpPr txBox="1"/>
          <p:nvPr>
            <p:ph type="title"/>
          </p:nvPr>
        </p:nvSpPr>
        <p:spPr>
          <a:xfrm>
            <a:off x="896144" y="2400300"/>
            <a:ext cx="2743200" cy="283500"/>
          </a:xfrm>
          <a:prstGeom prst="rect">
            <a:avLst/>
          </a:prstGeom>
          <a:noFill/>
          <a:ln>
            <a:noFill/>
          </a:ln>
        </p:spPr>
        <p:txBody>
          <a:bodyPr anchorCtr="0" anchor="b" bIns="22850" lIns="45725" spcFirstLastPara="1" rIns="45725" wrap="square" tIns="22850">
            <a:normAutofit/>
          </a:bodyPr>
          <a:lstStyle>
            <a:lvl1pPr lvl="0" algn="l">
              <a:spcBef>
                <a:spcPts val="0"/>
              </a:spcBef>
              <a:spcAft>
                <a:spcPts val="0"/>
              </a:spcAft>
              <a:buClr>
                <a:schemeClr val="dk1"/>
              </a:buClr>
              <a:buSzPts val="1000"/>
              <a:buFont typeface="Calibri"/>
              <a:buNone/>
              <a:defRPr b="1" sz="1000"/>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19" name="Google Shape;119;p23"/>
          <p:cNvSpPr/>
          <p:nvPr>
            <p:ph idx="2" type="pic"/>
          </p:nvPr>
        </p:nvSpPr>
        <p:spPr>
          <a:xfrm>
            <a:off x="896144" y="306388"/>
            <a:ext cx="2743200" cy="2057400"/>
          </a:xfrm>
          <a:prstGeom prst="rect">
            <a:avLst/>
          </a:prstGeom>
          <a:noFill/>
          <a:ln>
            <a:noFill/>
          </a:ln>
        </p:spPr>
      </p:sp>
      <p:sp>
        <p:nvSpPr>
          <p:cNvPr id="120" name="Google Shape;120;p23"/>
          <p:cNvSpPr txBox="1"/>
          <p:nvPr>
            <p:ph idx="1" type="body"/>
          </p:nvPr>
        </p:nvSpPr>
        <p:spPr>
          <a:xfrm>
            <a:off x="896144" y="2683669"/>
            <a:ext cx="2743200" cy="402300"/>
          </a:xfrm>
          <a:prstGeom prst="rect">
            <a:avLst/>
          </a:prstGeom>
          <a:noFill/>
          <a:ln>
            <a:noFill/>
          </a:ln>
        </p:spPr>
        <p:txBody>
          <a:bodyPr anchorCtr="0" anchor="t" bIns="22850" lIns="45725" spcFirstLastPara="1" rIns="45725" wrap="square" tIns="22850">
            <a:normAutofit/>
          </a:bodyPr>
          <a:lstStyle>
            <a:lvl1pPr indent="-228600" lvl="0" marL="457200" algn="l">
              <a:spcBef>
                <a:spcPts val="100"/>
              </a:spcBef>
              <a:spcAft>
                <a:spcPts val="0"/>
              </a:spcAft>
              <a:buClr>
                <a:schemeClr val="dk1"/>
              </a:buClr>
              <a:buSzPts val="700"/>
              <a:buNone/>
              <a:defRPr sz="700"/>
            </a:lvl1pPr>
            <a:lvl2pPr indent="-228600" lvl="1" marL="914400" algn="l">
              <a:spcBef>
                <a:spcPts val="100"/>
              </a:spcBef>
              <a:spcAft>
                <a:spcPts val="0"/>
              </a:spcAft>
              <a:buClr>
                <a:schemeClr val="dk1"/>
              </a:buClr>
              <a:buSzPts val="600"/>
              <a:buNone/>
              <a:defRPr sz="600"/>
            </a:lvl2pPr>
            <a:lvl3pPr indent="-228600" lvl="2" marL="1371600" algn="l">
              <a:spcBef>
                <a:spcPts val="100"/>
              </a:spcBef>
              <a:spcAft>
                <a:spcPts val="0"/>
              </a:spcAft>
              <a:buClr>
                <a:schemeClr val="dk1"/>
              </a:buClr>
              <a:buSzPts val="500"/>
              <a:buNone/>
              <a:defRPr sz="500"/>
            </a:lvl3pPr>
            <a:lvl4pPr indent="-228600" lvl="3" marL="1828800" algn="l">
              <a:spcBef>
                <a:spcPts val="100"/>
              </a:spcBef>
              <a:spcAft>
                <a:spcPts val="0"/>
              </a:spcAft>
              <a:buClr>
                <a:schemeClr val="dk1"/>
              </a:buClr>
              <a:buSzPts val="500"/>
              <a:buNone/>
              <a:defRPr sz="500"/>
            </a:lvl4pPr>
            <a:lvl5pPr indent="-228600" lvl="4" marL="2286000" algn="l">
              <a:spcBef>
                <a:spcPts val="100"/>
              </a:spcBef>
              <a:spcAft>
                <a:spcPts val="0"/>
              </a:spcAft>
              <a:buClr>
                <a:schemeClr val="dk1"/>
              </a:buClr>
              <a:buSzPts val="500"/>
              <a:buNone/>
              <a:defRPr sz="500"/>
            </a:lvl5pPr>
            <a:lvl6pPr indent="-228600" lvl="5" marL="2743200" algn="l">
              <a:spcBef>
                <a:spcPts val="100"/>
              </a:spcBef>
              <a:spcAft>
                <a:spcPts val="0"/>
              </a:spcAft>
              <a:buClr>
                <a:schemeClr val="dk1"/>
              </a:buClr>
              <a:buSzPts val="500"/>
              <a:buNone/>
              <a:defRPr sz="500"/>
            </a:lvl6pPr>
            <a:lvl7pPr indent="-228600" lvl="6" marL="3200400" algn="l">
              <a:spcBef>
                <a:spcPts val="100"/>
              </a:spcBef>
              <a:spcAft>
                <a:spcPts val="0"/>
              </a:spcAft>
              <a:buClr>
                <a:schemeClr val="dk1"/>
              </a:buClr>
              <a:buSzPts val="500"/>
              <a:buNone/>
              <a:defRPr sz="500"/>
            </a:lvl7pPr>
            <a:lvl8pPr indent="-228600" lvl="7" marL="3657600" algn="l">
              <a:spcBef>
                <a:spcPts val="100"/>
              </a:spcBef>
              <a:spcAft>
                <a:spcPts val="0"/>
              </a:spcAft>
              <a:buClr>
                <a:schemeClr val="dk1"/>
              </a:buClr>
              <a:buSzPts val="500"/>
              <a:buNone/>
              <a:defRPr sz="500"/>
            </a:lvl8pPr>
            <a:lvl9pPr indent="-228600" lvl="8" marL="4114800" algn="l">
              <a:spcBef>
                <a:spcPts val="100"/>
              </a:spcBef>
              <a:spcAft>
                <a:spcPts val="0"/>
              </a:spcAft>
              <a:buClr>
                <a:schemeClr val="dk1"/>
              </a:buClr>
              <a:buSzPts val="500"/>
              <a:buNone/>
              <a:defRPr sz="500"/>
            </a:lvl9pPr>
          </a:lstStyle>
          <a:p/>
        </p:txBody>
      </p:sp>
      <p:sp>
        <p:nvSpPr>
          <p:cNvPr id="121" name="Google Shape;121;p23"/>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2" name="Google Shape;122;p23"/>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3" name="Google Shape;123;p23"/>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4" name="Shape 124"/>
        <p:cNvGrpSpPr/>
        <p:nvPr/>
      </p:nvGrpSpPr>
      <p:grpSpPr>
        <a:xfrm>
          <a:off x="0" y="0"/>
          <a:ext cx="0" cy="0"/>
          <a:chOff x="0" y="0"/>
          <a:chExt cx="0" cy="0"/>
        </a:xfrm>
      </p:grpSpPr>
      <p:sp>
        <p:nvSpPr>
          <p:cNvPr id="125" name="Google Shape;125;p24"/>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26" name="Google Shape;126;p24"/>
          <p:cNvSpPr txBox="1"/>
          <p:nvPr>
            <p:ph idx="1" type="body"/>
          </p:nvPr>
        </p:nvSpPr>
        <p:spPr>
          <a:xfrm rot="5400000">
            <a:off x="1154550" y="-125850"/>
            <a:ext cx="2262900" cy="41148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27" name="Google Shape;127;p24"/>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8" name="Google Shape;128;p24"/>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29" name="Google Shape;129;p24"/>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0" name="Shape 130"/>
        <p:cNvGrpSpPr/>
        <p:nvPr/>
      </p:nvGrpSpPr>
      <p:grpSpPr>
        <a:xfrm>
          <a:off x="0" y="0"/>
          <a:ext cx="0" cy="0"/>
          <a:chOff x="0" y="0"/>
          <a:chExt cx="0" cy="0"/>
        </a:xfrm>
      </p:grpSpPr>
      <p:sp>
        <p:nvSpPr>
          <p:cNvPr id="131" name="Google Shape;131;p25"/>
          <p:cNvSpPr txBox="1"/>
          <p:nvPr>
            <p:ph type="title"/>
          </p:nvPr>
        </p:nvSpPr>
        <p:spPr>
          <a:xfrm rot="5400000">
            <a:off x="2366100" y="1085919"/>
            <a:ext cx="2925900" cy="1028700"/>
          </a:xfrm>
          <a:prstGeom prst="rect">
            <a:avLst/>
          </a:prstGeom>
          <a:noFill/>
          <a:ln>
            <a:noFill/>
          </a:ln>
        </p:spPr>
        <p:txBody>
          <a:bodyPr anchorCtr="0" anchor="ctr" bIns="22850" lIns="45725" spcFirstLastPara="1" rIns="45725" wrap="square" tIns="2285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p:txBody>
      </p:sp>
      <p:sp>
        <p:nvSpPr>
          <p:cNvPr id="132" name="Google Shape;132;p25"/>
          <p:cNvSpPr txBox="1"/>
          <p:nvPr>
            <p:ph idx="1" type="body"/>
          </p:nvPr>
        </p:nvSpPr>
        <p:spPr>
          <a:xfrm rot="5400000">
            <a:off x="270600" y="95319"/>
            <a:ext cx="2925900" cy="3009900"/>
          </a:xfrm>
          <a:prstGeom prst="rect">
            <a:avLst/>
          </a:prstGeom>
          <a:noFill/>
          <a:ln>
            <a:noFill/>
          </a:ln>
        </p:spPr>
        <p:txBody>
          <a:bodyPr anchorCtr="0" anchor="t" bIns="22850" lIns="45725" spcFirstLastPara="1" rIns="45725" wrap="square" tIns="22850">
            <a:normAutofit/>
          </a:bodyPr>
          <a:lstStyle>
            <a:lvl1pPr indent="-285750" lvl="0" marL="457200" algn="l">
              <a:spcBef>
                <a:spcPts val="200"/>
              </a:spcBef>
              <a:spcAft>
                <a:spcPts val="0"/>
              </a:spcAft>
              <a:buClr>
                <a:schemeClr val="dk1"/>
              </a:buClr>
              <a:buSzPts val="900"/>
              <a:buChar char="•"/>
              <a:defRPr/>
            </a:lvl1pPr>
            <a:lvl2pPr indent="-285750" lvl="1" marL="914400" algn="l">
              <a:spcBef>
                <a:spcPts val="200"/>
              </a:spcBef>
              <a:spcAft>
                <a:spcPts val="0"/>
              </a:spcAft>
              <a:buClr>
                <a:schemeClr val="dk1"/>
              </a:buClr>
              <a:buSzPts val="900"/>
              <a:buChar char="–"/>
              <a:defRPr/>
            </a:lvl2pPr>
            <a:lvl3pPr indent="-285750" lvl="2" marL="1371600" algn="l">
              <a:spcBef>
                <a:spcPts val="200"/>
              </a:spcBef>
              <a:spcAft>
                <a:spcPts val="0"/>
              </a:spcAft>
              <a:buClr>
                <a:schemeClr val="dk1"/>
              </a:buClr>
              <a:buSzPts val="900"/>
              <a:buChar char="•"/>
              <a:defRPr/>
            </a:lvl3pPr>
            <a:lvl4pPr indent="-285750" lvl="3" marL="1828800" algn="l">
              <a:spcBef>
                <a:spcPts val="200"/>
              </a:spcBef>
              <a:spcAft>
                <a:spcPts val="0"/>
              </a:spcAft>
              <a:buClr>
                <a:schemeClr val="dk1"/>
              </a:buClr>
              <a:buSzPts val="900"/>
              <a:buChar char="–"/>
              <a:defRPr/>
            </a:lvl4pPr>
            <a:lvl5pPr indent="-285750" lvl="4" marL="2286000" algn="l">
              <a:spcBef>
                <a:spcPts val="200"/>
              </a:spcBef>
              <a:spcAft>
                <a:spcPts val="0"/>
              </a:spcAft>
              <a:buClr>
                <a:schemeClr val="dk1"/>
              </a:buClr>
              <a:buSzPts val="900"/>
              <a:buChar char="»"/>
              <a:defRPr/>
            </a:lvl5pPr>
            <a:lvl6pPr indent="-285750" lvl="5" marL="2743200" algn="l">
              <a:spcBef>
                <a:spcPts val="200"/>
              </a:spcBef>
              <a:spcAft>
                <a:spcPts val="0"/>
              </a:spcAft>
              <a:buClr>
                <a:schemeClr val="dk1"/>
              </a:buClr>
              <a:buSzPts val="900"/>
              <a:buChar char="•"/>
              <a:defRPr/>
            </a:lvl6pPr>
            <a:lvl7pPr indent="-285750" lvl="6" marL="3200400" algn="l">
              <a:spcBef>
                <a:spcPts val="200"/>
              </a:spcBef>
              <a:spcAft>
                <a:spcPts val="0"/>
              </a:spcAft>
              <a:buClr>
                <a:schemeClr val="dk1"/>
              </a:buClr>
              <a:buSzPts val="900"/>
              <a:buChar char="•"/>
              <a:defRPr/>
            </a:lvl7pPr>
            <a:lvl8pPr indent="-285750" lvl="7" marL="3657600" algn="l">
              <a:spcBef>
                <a:spcPts val="200"/>
              </a:spcBef>
              <a:spcAft>
                <a:spcPts val="0"/>
              </a:spcAft>
              <a:buClr>
                <a:schemeClr val="dk1"/>
              </a:buClr>
              <a:buSzPts val="900"/>
              <a:buChar char="•"/>
              <a:defRPr/>
            </a:lvl8pPr>
            <a:lvl9pPr indent="-285750" lvl="8" marL="4114800" algn="l">
              <a:spcBef>
                <a:spcPts val="200"/>
              </a:spcBef>
              <a:spcAft>
                <a:spcPts val="0"/>
              </a:spcAft>
              <a:buClr>
                <a:schemeClr val="dk1"/>
              </a:buClr>
              <a:buSzPts val="900"/>
              <a:buChar char="•"/>
              <a:defRPr/>
            </a:lvl9pPr>
          </a:lstStyle>
          <a:p/>
        </p:txBody>
      </p:sp>
      <p:sp>
        <p:nvSpPr>
          <p:cNvPr id="133" name="Google Shape;133;p25"/>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34" name="Google Shape;134;p25"/>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p:txBody>
      </p:sp>
      <p:sp>
        <p:nvSpPr>
          <p:cNvPr id="135" name="Google Shape;135;p25"/>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140" name="Shape 140"/>
        <p:cNvGrpSpPr/>
        <p:nvPr/>
      </p:nvGrpSpPr>
      <p:grpSpPr>
        <a:xfrm>
          <a:off x="0" y="0"/>
          <a:ext cx="0" cy="0"/>
          <a:chOff x="0" y="0"/>
          <a:chExt cx="0" cy="0"/>
        </a:xfrm>
      </p:grpSpPr>
      <p:sp>
        <p:nvSpPr>
          <p:cNvPr id="141" name="Google Shape;141;p2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2" name="Google Shape;142;p2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3" name="Google Shape;143;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144" name="Shape 144"/>
        <p:cNvGrpSpPr/>
        <p:nvPr/>
      </p:nvGrpSpPr>
      <p:grpSpPr>
        <a:xfrm>
          <a:off x="0" y="0"/>
          <a:ext cx="0" cy="0"/>
          <a:chOff x="0" y="0"/>
          <a:chExt cx="0" cy="0"/>
        </a:xfrm>
      </p:grpSpPr>
      <p:sp>
        <p:nvSpPr>
          <p:cNvPr id="145" name="Google Shape;145;p2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6" name="Google Shape;146;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147" name="Shape 147"/>
        <p:cNvGrpSpPr/>
        <p:nvPr/>
      </p:nvGrpSpPr>
      <p:grpSpPr>
        <a:xfrm>
          <a:off x="0" y="0"/>
          <a:ext cx="0" cy="0"/>
          <a:chOff x="0" y="0"/>
          <a:chExt cx="0" cy="0"/>
        </a:xfrm>
      </p:grpSpPr>
      <p:sp>
        <p:nvSpPr>
          <p:cNvPr id="148" name="Google Shape;148;p2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49" name="Google Shape;149;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50" name="Google Shape;150;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151" name="Shape 151"/>
        <p:cNvGrpSpPr/>
        <p:nvPr/>
      </p:nvGrpSpPr>
      <p:grpSpPr>
        <a:xfrm>
          <a:off x="0" y="0"/>
          <a:ext cx="0" cy="0"/>
          <a:chOff x="0" y="0"/>
          <a:chExt cx="0" cy="0"/>
        </a:xfrm>
      </p:grpSpPr>
      <p:sp>
        <p:nvSpPr>
          <p:cNvPr id="152" name="Google Shape;152;p3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53" name="Google Shape;153;p30"/>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4" name="Google Shape;154;p30"/>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5" name="Google Shape;155;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156" name="Shape 156"/>
        <p:cNvGrpSpPr/>
        <p:nvPr/>
      </p:nvGrpSpPr>
      <p:grpSpPr>
        <a:xfrm>
          <a:off x="0" y="0"/>
          <a:ext cx="0" cy="0"/>
          <a:chOff x="0" y="0"/>
          <a:chExt cx="0" cy="0"/>
        </a:xfrm>
      </p:grpSpPr>
      <p:sp>
        <p:nvSpPr>
          <p:cNvPr id="157" name="Google Shape;157;p3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58" name="Google Shape;158;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159" name="Shape 159"/>
        <p:cNvGrpSpPr/>
        <p:nvPr/>
      </p:nvGrpSpPr>
      <p:grpSpPr>
        <a:xfrm>
          <a:off x="0" y="0"/>
          <a:ext cx="0" cy="0"/>
          <a:chOff x="0" y="0"/>
          <a:chExt cx="0" cy="0"/>
        </a:xfrm>
      </p:grpSpPr>
      <p:sp>
        <p:nvSpPr>
          <p:cNvPr id="160" name="Google Shape;160;p32"/>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61" name="Google Shape;161;p32"/>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62" name="Google Shape;162;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163" name="Shape 163"/>
        <p:cNvGrpSpPr/>
        <p:nvPr/>
      </p:nvGrpSpPr>
      <p:grpSpPr>
        <a:xfrm>
          <a:off x="0" y="0"/>
          <a:ext cx="0" cy="0"/>
          <a:chOff x="0" y="0"/>
          <a:chExt cx="0" cy="0"/>
        </a:xfrm>
      </p:grpSpPr>
      <p:sp>
        <p:nvSpPr>
          <p:cNvPr id="164" name="Google Shape;164;p33"/>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65" name="Google Shape;165;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166" name="Shape 166"/>
        <p:cNvGrpSpPr/>
        <p:nvPr/>
      </p:nvGrpSpPr>
      <p:grpSpPr>
        <a:xfrm>
          <a:off x="0" y="0"/>
          <a:ext cx="0" cy="0"/>
          <a:chOff x="0" y="0"/>
          <a:chExt cx="0" cy="0"/>
        </a:xfrm>
      </p:grpSpPr>
      <p:sp>
        <p:nvSpPr>
          <p:cNvPr id="167" name="Google Shape;167;p3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4"/>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69" name="Google Shape;169;p34"/>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70" name="Google Shape;170;p34"/>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71" name="Google Shape;171;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172" name="Shape 172"/>
        <p:cNvGrpSpPr/>
        <p:nvPr/>
      </p:nvGrpSpPr>
      <p:grpSpPr>
        <a:xfrm>
          <a:off x="0" y="0"/>
          <a:ext cx="0" cy="0"/>
          <a:chOff x="0" y="0"/>
          <a:chExt cx="0" cy="0"/>
        </a:xfrm>
      </p:grpSpPr>
      <p:sp>
        <p:nvSpPr>
          <p:cNvPr id="173" name="Google Shape;173;p35"/>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000"/>
              <a:buNone/>
              <a:defRPr/>
            </a:lvl1pPr>
          </a:lstStyle>
          <a:p/>
        </p:txBody>
      </p:sp>
      <p:sp>
        <p:nvSpPr>
          <p:cNvPr id="174" name="Google Shape;174;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175" name="Shape 175"/>
        <p:cNvGrpSpPr/>
        <p:nvPr/>
      </p:nvGrpSpPr>
      <p:grpSpPr>
        <a:xfrm>
          <a:off x="0" y="0"/>
          <a:ext cx="0" cy="0"/>
          <a:chOff x="0" y="0"/>
          <a:chExt cx="0" cy="0"/>
        </a:xfrm>
      </p:grpSpPr>
      <p:sp>
        <p:nvSpPr>
          <p:cNvPr id="176" name="Google Shape;176;p3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77" name="Google Shape;177;p36"/>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SzPts val="1000"/>
              <a:buChar char="●"/>
              <a:defRPr/>
            </a:lvl1pPr>
            <a:lvl2pPr indent="-279400" lvl="1" marL="914400" algn="ctr">
              <a:spcBef>
                <a:spcPts val="0"/>
              </a:spcBef>
              <a:spcAft>
                <a:spcPts val="0"/>
              </a:spcAft>
              <a:buSzPts val="800"/>
              <a:buChar char="○"/>
              <a:defRPr/>
            </a:lvl2pPr>
            <a:lvl3pPr indent="-292100" lvl="2" marL="1371600" algn="ctr">
              <a:spcBef>
                <a:spcPts val="0"/>
              </a:spcBef>
              <a:spcAft>
                <a:spcPts val="0"/>
              </a:spcAft>
              <a:buSzPts val="1000"/>
              <a:buChar char="■"/>
              <a:defRPr/>
            </a:lvl3pPr>
            <a:lvl4pPr indent="-292100" lvl="3" marL="1828800" algn="ctr">
              <a:spcBef>
                <a:spcPts val="0"/>
              </a:spcBef>
              <a:spcAft>
                <a:spcPts val="0"/>
              </a:spcAft>
              <a:buSzPts val="1000"/>
              <a:buChar char="●"/>
              <a:defRPr/>
            </a:lvl4pPr>
            <a:lvl5pPr indent="-292100" lvl="4" marL="2286000" algn="ctr">
              <a:spcBef>
                <a:spcPts val="0"/>
              </a:spcBef>
              <a:spcAft>
                <a:spcPts val="0"/>
              </a:spcAft>
              <a:buSzPts val="1000"/>
              <a:buChar char="○"/>
              <a:defRPr/>
            </a:lvl5pPr>
            <a:lvl6pPr indent="-292100" lvl="5" marL="2743200" algn="ctr">
              <a:spcBef>
                <a:spcPts val="0"/>
              </a:spcBef>
              <a:spcAft>
                <a:spcPts val="0"/>
              </a:spcAft>
              <a:buSzPts val="1000"/>
              <a:buChar char="■"/>
              <a:defRPr/>
            </a:lvl6pPr>
            <a:lvl7pPr indent="-292100" lvl="6" marL="3200400" algn="ctr">
              <a:spcBef>
                <a:spcPts val="0"/>
              </a:spcBef>
              <a:spcAft>
                <a:spcPts val="0"/>
              </a:spcAft>
              <a:buSzPts val="1000"/>
              <a:buChar char="●"/>
              <a:defRPr/>
            </a:lvl7pPr>
            <a:lvl8pPr indent="-292100" lvl="7" marL="3657600" algn="ctr">
              <a:spcBef>
                <a:spcPts val="0"/>
              </a:spcBef>
              <a:spcAft>
                <a:spcPts val="0"/>
              </a:spcAft>
              <a:buSzPts val="1000"/>
              <a:buChar char="○"/>
              <a:defRPr/>
            </a:lvl8pPr>
            <a:lvl9pPr indent="-292100" lvl="8" marL="4114800" algn="ctr">
              <a:spcBef>
                <a:spcPts val="0"/>
              </a:spcBef>
              <a:spcAft>
                <a:spcPts val="0"/>
              </a:spcAft>
              <a:buSzPts val="1000"/>
              <a:buChar char="■"/>
              <a:defRPr/>
            </a:lvl9pPr>
          </a:lstStyle>
          <a:p/>
        </p:txBody>
      </p:sp>
      <p:sp>
        <p:nvSpPr>
          <p:cNvPr id="178" name="Google Shape;178;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9" name="Shape 179"/>
        <p:cNvGrpSpPr/>
        <p:nvPr/>
      </p:nvGrpSpPr>
      <p:grpSpPr>
        <a:xfrm>
          <a:off x="0" y="0"/>
          <a:ext cx="0" cy="0"/>
          <a:chOff x="0" y="0"/>
          <a:chExt cx="0" cy="0"/>
        </a:xfrm>
      </p:grpSpPr>
      <p:sp>
        <p:nvSpPr>
          <p:cNvPr id="180" name="Google Shape;180;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181" name="Shape 181"/>
        <p:cNvGrpSpPr/>
        <p:nvPr/>
      </p:nvGrpSpPr>
      <p:grpSpPr>
        <a:xfrm>
          <a:off x="0" y="0"/>
          <a:ext cx="0" cy="0"/>
          <a:chOff x="0" y="0"/>
          <a:chExt cx="0" cy="0"/>
        </a:xfrm>
      </p:grpSpPr>
      <p:sp>
        <p:nvSpPr>
          <p:cNvPr id="182" name="Google Shape;182;p38"/>
          <p:cNvSpPr txBox="1"/>
          <p:nvPr>
            <p:ph type="title"/>
          </p:nvPr>
        </p:nvSpPr>
        <p:spPr>
          <a:xfrm>
            <a:off x="677325" y="1832775"/>
            <a:ext cx="3217200" cy="14841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83" name="Google Shape;183;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4" name="Google Shape;184;p38"/>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85" name="Google Shape;185;p38"/>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86" name="Google Shape;186;p38"/>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87" name="Google Shape;187;p38"/>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88" name="Google Shape;188;p38"/>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189" name="Google Shape;189;p38"/>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190" name="Shape 190"/>
        <p:cNvGrpSpPr/>
        <p:nvPr/>
      </p:nvGrpSpPr>
      <p:grpSpPr>
        <a:xfrm>
          <a:off x="0" y="0"/>
          <a:ext cx="0" cy="0"/>
          <a:chOff x="0" y="0"/>
          <a:chExt cx="0" cy="0"/>
        </a:xfrm>
      </p:grpSpPr>
      <p:sp>
        <p:nvSpPr>
          <p:cNvPr id="191" name="Google Shape;191;p3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192" name="Google Shape;192;p39"/>
          <p:cNvSpPr txBox="1"/>
          <p:nvPr>
            <p:ph idx="1" type="body"/>
          </p:nvPr>
        </p:nvSpPr>
        <p:spPr>
          <a:xfrm>
            <a:off x="311700" y="1152475"/>
            <a:ext cx="44739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93" name="Google Shape;193;p39"/>
          <p:cNvSpPr/>
          <p:nvPr>
            <p:ph idx="2" type="pic"/>
          </p:nvPr>
        </p:nvSpPr>
        <p:spPr>
          <a:xfrm>
            <a:off x="4992024" y="1152775"/>
            <a:ext cx="3840300" cy="3416400"/>
          </a:xfrm>
          <a:prstGeom prst="rect">
            <a:avLst/>
          </a:prstGeom>
          <a:noFill/>
          <a:ln>
            <a:noFill/>
          </a:ln>
        </p:spPr>
      </p:sp>
      <p:sp>
        <p:nvSpPr>
          <p:cNvPr id="194" name="Google Shape;194;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195" name="Shape 195"/>
        <p:cNvGrpSpPr/>
        <p:nvPr/>
      </p:nvGrpSpPr>
      <p:grpSpPr>
        <a:xfrm>
          <a:off x="0" y="0"/>
          <a:ext cx="0" cy="0"/>
          <a:chOff x="0" y="0"/>
          <a:chExt cx="0" cy="0"/>
        </a:xfrm>
      </p:grpSpPr>
      <p:sp>
        <p:nvSpPr>
          <p:cNvPr id="196" name="Google Shape;196;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7" name="Google Shape;197;p40"/>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98" name="Google Shape;198;p40"/>
          <p:cNvSpPr txBox="1"/>
          <p:nvPr>
            <p:ph idx="1" type="body"/>
          </p:nvPr>
        </p:nvSpPr>
        <p:spPr>
          <a:xfrm>
            <a:off x="48315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99" name="Google Shape;199;p40"/>
          <p:cNvSpPr txBox="1"/>
          <p:nvPr>
            <p:ph idx="2" type="body"/>
          </p:nvPr>
        </p:nvSpPr>
        <p:spPr>
          <a:xfrm>
            <a:off x="504800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200" name="Google Shape;200;p40"/>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201" name="Google Shape;201;p40"/>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202" name="Shape 202"/>
        <p:cNvGrpSpPr/>
        <p:nvPr/>
      </p:nvGrpSpPr>
      <p:grpSpPr>
        <a:xfrm>
          <a:off x="0" y="0"/>
          <a:ext cx="0" cy="0"/>
          <a:chOff x="0" y="0"/>
          <a:chExt cx="0" cy="0"/>
        </a:xfrm>
      </p:grpSpPr>
      <p:sp>
        <p:nvSpPr>
          <p:cNvPr id="203" name="Google Shape;203;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04" name="Google Shape;204;p41"/>
          <p:cNvSpPr txBox="1"/>
          <p:nvPr>
            <p:ph idx="1" type="body"/>
          </p:nvPr>
        </p:nvSpPr>
        <p:spPr>
          <a:xfrm>
            <a:off x="4831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205" name="Google Shape;205;p41"/>
          <p:cNvSpPr txBox="1"/>
          <p:nvPr>
            <p:ph idx="2" type="body"/>
          </p:nvPr>
        </p:nvSpPr>
        <p:spPr>
          <a:xfrm>
            <a:off x="334772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206" name="Google Shape;206;p41"/>
          <p:cNvSpPr txBox="1"/>
          <p:nvPr>
            <p:ph idx="3" type="body"/>
          </p:nvPr>
        </p:nvSpPr>
        <p:spPr>
          <a:xfrm>
            <a:off x="62122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207" name="Google Shape;207;p41"/>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08" name="Google Shape;208;p41"/>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209" name="Google Shape;209;p41"/>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210" name="Google Shape;210;p41"/>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211" name="Shape 211"/>
        <p:cNvGrpSpPr/>
        <p:nvPr/>
      </p:nvGrpSpPr>
      <p:grpSpPr>
        <a:xfrm>
          <a:off x="0" y="0"/>
          <a:ext cx="0" cy="0"/>
          <a:chOff x="0" y="0"/>
          <a:chExt cx="0" cy="0"/>
        </a:xfrm>
      </p:grpSpPr>
      <p:sp>
        <p:nvSpPr>
          <p:cNvPr id="212" name="Google Shape;212;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13" name="Google Shape;213;p42"/>
          <p:cNvSpPr txBox="1"/>
          <p:nvPr>
            <p:ph idx="1" type="body"/>
          </p:nvPr>
        </p:nvSpPr>
        <p:spPr>
          <a:xfrm>
            <a:off x="366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214" name="Google Shape;214;p42"/>
          <p:cNvSpPr txBox="1"/>
          <p:nvPr>
            <p:ph idx="2" type="body"/>
          </p:nvPr>
        </p:nvSpPr>
        <p:spPr>
          <a:xfrm>
            <a:off x="4938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215" name="Google Shape;215;p42"/>
          <p:cNvSpPr txBox="1"/>
          <p:nvPr>
            <p:ph idx="3" type="body"/>
          </p:nvPr>
        </p:nvSpPr>
        <p:spPr>
          <a:xfrm>
            <a:off x="366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216" name="Google Shape;216;p42"/>
          <p:cNvSpPr txBox="1"/>
          <p:nvPr>
            <p:ph idx="4" type="body"/>
          </p:nvPr>
        </p:nvSpPr>
        <p:spPr>
          <a:xfrm>
            <a:off x="4938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79400" lvl="1" marL="914400">
              <a:spcBef>
                <a:spcPts val="0"/>
              </a:spcBef>
              <a:spcAft>
                <a:spcPts val="0"/>
              </a:spcAft>
              <a:buSzPts val="8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217" name="Google Shape;217;p42"/>
          <p:cNvSpPr txBox="1"/>
          <p:nvPr>
            <p:ph type="title"/>
          </p:nvPr>
        </p:nvSpPr>
        <p:spPr>
          <a:xfrm>
            <a:off x="366750"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18" name="Google Shape;218;p42"/>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219" name="Google Shape;219;p42"/>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220" name="Google Shape;220;p42"/>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221" name="Google Shape;221;p42"/>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222" name="Shape 222"/>
        <p:cNvGrpSpPr/>
        <p:nvPr/>
      </p:nvGrpSpPr>
      <p:grpSpPr>
        <a:xfrm>
          <a:off x="0" y="0"/>
          <a:ext cx="0" cy="0"/>
          <a:chOff x="0" y="0"/>
          <a:chExt cx="0" cy="0"/>
        </a:xfrm>
      </p:grpSpPr>
      <p:sp>
        <p:nvSpPr>
          <p:cNvPr id="223" name="Google Shape;223;p4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224" name="Google Shape;224;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25" name="Google Shape;225;p43"/>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226" name="Shape 226"/>
        <p:cNvGrpSpPr/>
        <p:nvPr/>
      </p:nvGrpSpPr>
      <p:grpSpPr>
        <a:xfrm>
          <a:off x="0" y="0"/>
          <a:ext cx="0" cy="0"/>
          <a:chOff x="0" y="0"/>
          <a:chExt cx="0" cy="0"/>
        </a:xfrm>
      </p:grpSpPr>
      <p:sp>
        <p:nvSpPr>
          <p:cNvPr id="227" name="Google Shape;227;p44"/>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28" name="Google Shape;228;p44"/>
          <p:cNvSpPr/>
          <p:nvPr>
            <p:ph idx="2" type="pic"/>
          </p:nvPr>
        </p:nvSpPr>
        <p:spPr>
          <a:xfrm>
            <a:off x="4804825" y="1133300"/>
            <a:ext cx="4027500" cy="2392800"/>
          </a:xfrm>
          <a:prstGeom prst="rect">
            <a:avLst/>
          </a:prstGeom>
          <a:noFill/>
          <a:ln>
            <a:noFill/>
          </a:ln>
        </p:spPr>
      </p:sp>
      <p:sp>
        <p:nvSpPr>
          <p:cNvPr id="229" name="Google Shape;229;p44"/>
          <p:cNvSpPr/>
          <p:nvPr>
            <p:ph idx="3" type="pic"/>
          </p:nvPr>
        </p:nvSpPr>
        <p:spPr>
          <a:xfrm>
            <a:off x="311725" y="1133300"/>
            <a:ext cx="4027500" cy="2392800"/>
          </a:xfrm>
          <a:prstGeom prst="rect">
            <a:avLst/>
          </a:prstGeom>
          <a:noFill/>
          <a:ln>
            <a:noFill/>
          </a:ln>
        </p:spPr>
      </p:sp>
      <p:sp>
        <p:nvSpPr>
          <p:cNvPr id="230" name="Google Shape;230;p44"/>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1" name="Google Shape;231;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2" name="Google Shape;232;p4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233" name="Google Shape;233;p44"/>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234" name="Google Shape;234;p44"/>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235" name="Shape 235"/>
        <p:cNvGrpSpPr/>
        <p:nvPr/>
      </p:nvGrpSpPr>
      <p:grpSpPr>
        <a:xfrm>
          <a:off x="0" y="0"/>
          <a:ext cx="0" cy="0"/>
          <a:chOff x="0" y="0"/>
          <a:chExt cx="0" cy="0"/>
        </a:xfrm>
      </p:grpSpPr>
      <p:sp>
        <p:nvSpPr>
          <p:cNvPr id="236" name="Google Shape;236;p45"/>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7" name="Google Shape;237;p45"/>
          <p:cNvSpPr/>
          <p:nvPr>
            <p:ph idx="2" type="pic"/>
          </p:nvPr>
        </p:nvSpPr>
        <p:spPr>
          <a:xfrm>
            <a:off x="6205225" y="1128325"/>
            <a:ext cx="2627100" cy="2273100"/>
          </a:xfrm>
          <a:prstGeom prst="rect">
            <a:avLst/>
          </a:prstGeom>
          <a:noFill/>
          <a:ln>
            <a:noFill/>
          </a:ln>
        </p:spPr>
      </p:sp>
      <p:sp>
        <p:nvSpPr>
          <p:cNvPr id="238" name="Google Shape;238;p45"/>
          <p:cNvSpPr/>
          <p:nvPr>
            <p:ph idx="3" type="pic"/>
          </p:nvPr>
        </p:nvSpPr>
        <p:spPr>
          <a:xfrm>
            <a:off x="311725" y="1128325"/>
            <a:ext cx="2627100" cy="2273100"/>
          </a:xfrm>
          <a:prstGeom prst="rect">
            <a:avLst/>
          </a:prstGeom>
          <a:noFill/>
          <a:ln>
            <a:noFill/>
          </a:ln>
        </p:spPr>
      </p:sp>
      <p:sp>
        <p:nvSpPr>
          <p:cNvPr id="239" name="Google Shape;239;p45"/>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0" name="Google Shape;240;p45"/>
          <p:cNvSpPr/>
          <p:nvPr>
            <p:ph idx="5" type="pic"/>
          </p:nvPr>
        </p:nvSpPr>
        <p:spPr>
          <a:xfrm>
            <a:off x="3255250" y="1128325"/>
            <a:ext cx="2627100" cy="2273100"/>
          </a:xfrm>
          <a:prstGeom prst="rect">
            <a:avLst/>
          </a:prstGeom>
          <a:noFill/>
          <a:ln>
            <a:noFill/>
          </a:ln>
        </p:spPr>
      </p:sp>
      <p:sp>
        <p:nvSpPr>
          <p:cNvPr id="241" name="Google Shape;241;p45"/>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2" name="Google Shape;242;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43" name="Google Shape;243;p4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244" name="Google Shape;244;p45"/>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245" name="Google Shape;245;p45"/>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246" name="Google Shape;246;p45"/>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247" name="Shape 247"/>
        <p:cNvGrpSpPr/>
        <p:nvPr/>
      </p:nvGrpSpPr>
      <p:grpSpPr>
        <a:xfrm>
          <a:off x="0" y="0"/>
          <a:ext cx="0" cy="0"/>
          <a:chOff x="0" y="0"/>
          <a:chExt cx="0" cy="0"/>
        </a:xfrm>
      </p:grpSpPr>
      <p:sp>
        <p:nvSpPr>
          <p:cNvPr id="248" name="Google Shape;248;p46"/>
          <p:cNvSpPr/>
          <p:nvPr>
            <p:ph idx="2" type="pic"/>
          </p:nvPr>
        </p:nvSpPr>
        <p:spPr>
          <a:xfrm>
            <a:off x="311700" y="445025"/>
            <a:ext cx="8520600" cy="4218300"/>
          </a:xfrm>
          <a:prstGeom prst="rect">
            <a:avLst/>
          </a:prstGeom>
          <a:noFill/>
          <a:ln>
            <a:noFill/>
          </a:ln>
        </p:spPr>
      </p:sp>
      <p:sp>
        <p:nvSpPr>
          <p:cNvPr id="249" name="Google Shape;249;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250" name="Shape 250"/>
        <p:cNvGrpSpPr/>
        <p:nvPr/>
      </p:nvGrpSpPr>
      <p:grpSpPr>
        <a:xfrm>
          <a:off x="0" y="0"/>
          <a:ext cx="0" cy="0"/>
          <a:chOff x="0" y="0"/>
          <a:chExt cx="0" cy="0"/>
        </a:xfrm>
      </p:grpSpPr>
      <p:sp>
        <p:nvSpPr>
          <p:cNvPr id="251" name="Google Shape;251;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2" name="Google Shape;252;p47"/>
          <p:cNvSpPr/>
          <p:nvPr>
            <p:ph idx="2" type="pic"/>
          </p:nvPr>
        </p:nvSpPr>
        <p:spPr>
          <a:xfrm>
            <a:off x="3389600" y="118913"/>
            <a:ext cx="1643700" cy="1535100"/>
          </a:xfrm>
          <a:prstGeom prst="rect">
            <a:avLst/>
          </a:prstGeom>
          <a:noFill/>
          <a:ln>
            <a:noFill/>
          </a:ln>
        </p:spPr>
      </p:sp>
      <p:sp>
        <p:nvSpPr>
          <p:cNvPr id="253" name="Google Shape;253;p47"/>
          <p:cNvSpPr/>
          <p:nvPr>
            <p:ph idx="3" type="pic"/>
          </p:nvPr>
        </p:nvSpPr>
        <p:spPr>
          <a:xfrm>
            <a:off x="5195935" y="118913"/>
            <a:ext cx="1643700" cy="1535100"/>
          </a:xfrm>
          <a:prstGeom prst="rect">
            <a:avLst/>
          </a:prstGeom>
          <a:noFill/>
          <a:ln>
            <a:noFill/>
          </a:ln>
        </p:spPr>
      </p:sp>
      <p:sp>
        <p:nvSpPr>
          <p:cNvPr id="254" name="Google Shape;254;p47"/>
          <p:cNvSpPr/>
          <p:nvPr>
            <p:ph idx="4" type="pic"/>
          </p:nvPr>
        </p:nvSpPr>
        <p:spPr>
          <a:xfrm>
            <a:off x="7002270" y="118913"/>
            <a:ext cx="1643700" cy="1535100"/>
          </a:xfrm>
          <a:prstGeom prst="rect">
            <a:avLst/>
          </a:prstGeom>
          <a:noFill/>
          <a:ln>
            <a:noFill/>
          </a:ln>
        </p:spPr>
      </p:sp>
      <p:sp>
        <p:nvSpPr>
          <p:cNvPr id="255" name="Google Shape;255;p47"/>
          <p:cNvSpPr/>
          <p:nvPr>
            <p:ph idx="5" type="pic"/>
          </p:nvPr>
        </p:nvSpPr>
        <p:spPr>
          <a:xfrm>
            <a:off x="3389588" y="1804212"/>
            <a:ext cx="1643700" cy="1535100"/>
          </a:xfrm>
          <a:prstGeom prst="rect">
            <a:avLst/>
          </a:prstGeom>
          <a:noFill/>
          <a:ln>
            <a:noFill/>
          </a:ln>
        </p:spPr>
      </p:sp>
      <p:sp>
        <p:nvSpPr>
          <p:cNvPr id="256" name="Google Shape;256;p47"/>
          <p:cNvSpPr/>
          <p:nvPr>
            <p:ph idx="6" type="pic"/>
          </p:nvPr>
        </p:nvSpPr>
        <p:spPr>
          <a:xfrm>
            <a:off x="5195922" y="1804212"/>
            <a:ext cx="1643700" cy="1535100"/>
          </a:xfrm>
          <a:prstGeom prst="rect">
            <a:avLst/>
          </a:prstGeom>
          <a:noFill/>
          <a:ln>
            <a:noFill/>
          </a:ln>
        </p:spPr>
      </p:sp>
      <p:sp>
        <p:nvSpPr>
          <p:cNvPr id="257" name="Google Shape;257;p47"/>
          <p:cNvSpPr/>
          <p:nvPr>
            <p:ph idx="7" type="pic"/>
          </p:nvPr>
        </p:nvSpPr>
        <p:spPr>
          <a:xfrm>
            <a:off x="7002257" y="1804212"/>
            <a:ext cx="1643700" cy="1535100"/>
          </a:xfrm>
          <a:prstGeom prst="rect">
            <a:avLst/>
          </a:prstGeom>
          <a:noFill/>
          <a:ln>
            <a:noFill/>
          </a:ln>
        </p:spPr>
      </p:sp>
      <p:sp>
        <p:nvSpPr>
          <p:cNvPr id="258" name="Google Shape;258;p47"/>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259" name="Google Shape;259;p47"/>
          <p:cNvSpPr/>
          <p:nvPr>
            <p:ph idx="8" type="pic"/>
          </p:nvPr>
        </p:nvSpPr>
        <p:spPr>
          <a:xfrm>
            <a:off x="3389588" y="3489487"/>
            <a:ext cx="1643700" cy="1535100"/>
          </a:xfrm>
          <a:prstGeom prst="rect">
            <a:avLst/>
          </a:prstGeom>
          <a:noFill/>
          <a:ln>
            <a:noFill/>
          </a:ln>
        </p:spPr>
      </p:sp>
      <p:sp>
        <p:nvSpPr>
          <p:cNvPr id="260" name="Google Shape;260;p47"/>
          <p:cNvSpPr/>
          <p:nvPr>
            <p:ph idx="9" type="pic"/>
          </p:nvPr>
        </p:nvSpPr>
        <p:spPr>
          <a:xfrm>
            <a:off x="5195922" y="3489487"/>
            <a:ext cx="1643700" cy="1535100"/>
          </a:xfrm>
          <a:prstGeom prst="rect">
            <a:avLst/>
          </a:prstGeom>
          <a:noFill/>
          <a:ln>
            <a:noFill/>
          </a:ln>
        </p:spPr>
      </p:sp>
      <p:sp>
        <p:nvSpPr>
          <p:cNvPr id="261" name="Google Shape;261;p47"/>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slide" type="title">
  <p:cSld name="TITLE">
    <p:bg>
      <p:bgPr>
        <a:solidFill>
          <a:schemeClr val="dk1"/>
        </a:solidFill>
      </p:bgPr>
    </p:bg>
    <p:spTree>
      <p:nvGrpSpPr>
        <p:cNvPr id="262" name="Shape 262"/>
        <p:cNvGrpSpPr/>
        <p:nvPr/>
      </p:nvGrpSpPr>
      <p:grpSpPr>
        <a:xfrm>
          <a:off x="0" y="0"/>
          <a:ext cx="0" cy="0"/>
          <a:chOff x="0" y="0"/>
          <a:chExt cx="0" cy="0"/>
        </a:xfrm>
      </p:grpSpPr>
      <p:sp>
        <p:nvSpPr>
          <p:cNvPr id="263" name="Google Shape;263;p48"/>
          <p:cNvSpPr txBox="1"/>
          <p:nvPr>
            <p:ph idx="1" type="body"/>
          </p:nvPr>
        </p:nvSpPr>
        <p:spPr>
          <a:xfrm>
            <a:off x="196951" y="4737750"/>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264" name="Google Shape;264;p48"/>
          <p:cNvSpPr txBox="1"/>
          <p:nvPr>
            <p:ph type="ctrTitle"/>
          </p:nvPr>
        </p:nvSpPr>
        <p:spPr>
          <a:xfrm>
            <a:off x="196950" y="223825"/>
            <a:ext cx="8011800" cy="1877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750"/>
              <a:buNone/>
              <a:defRPr sz="6750">
                <a:solidFill>
                  <a:schemeClr val="lt1"/>
                </a:solidFill>
              </a:defRPr>
            </a:lvl1pPr>
            <a:lvl2pPr lvl="1">
              <a:spcBef>
                <a:spcPts val="0"/>
              </a:spcBef>
              <a:spcAft>
                <a:spcPts val="0"/>
              </a:spcAft>
              <a:buClr>
                <a:schemeClr val="lt1"/>
              </a:buClr>
              <a:buSzPts val="5200"/>
              <a:buNone/>
              <a:defRPr sz="5200">
                <a:solidFill>
                  <a:schemeClr val="lt1"/>
                </a:solidFill>
              </a:defRPr>
            </a:lvl2pPr>
            <a:lvl3pPr lvl="2">
              <a:spcBef>
                <a:spcPts val="0"/>
              </a:spcBef>
              <a:spcAft>
                <a:spcPts val="0"/>
              </a:spcAft>
              <a:buClr>
                <a:schemeClr val="lt1"/>
              </a:buClr>
              <a:buSzPts val="5200"/>
              <a:buNone/>
              <a:defRPr sz="5200">
                <a:solidFill>
                  <a:schemeClr val="lt1"/>
                </a:solidFill>
              </a:defRPr>
            </a:lvl3pPr>
            <a:lvl4pPr lvl="3">
              <a:spcBef>
                <a:spcPts val="0"/>
              </a:spcBef>
              <a:spcAft>
                <a:spcPts val="0"/>
              </a:spcAft>
              <a:buClr>
                <a:schemeClr val="lt1"/>
              </a:buClr>
              <a:buSzPts val="5200"/>
              <a:buNone/>
              <a:defRPr sz="5200">
                <a:solidFill>
                  <a:schemeClr val="lt1"/>
                </a:solidFill>
              </a:defRPr>
            </a:lvl4pPr>
            <a:lvl5pPr lvl="4">
              <a:spcBef>
                <a:spcPts val="0"/>
              </a:spcBef>
              <a:spcAft>
                <a:spcPts val="0"/>
              </a:spcAft>
              <a:buClr>
                <a:schemeClr val="lt1"/>
              </a:buClr>
              <a:buSzPts val="5200"/>
              <a:buNone/>
              <a:defRPr sz="5200">
                <a:solidFill>
                  <a:schemeClr val="lt1"/>
                </a:solidFill>
              </a:defRPr>
            </a:lvl5pPr>
            <a:lvl6pPr lvl="5">
              <a:spcBef>
                <a:spcPts val="0"/>
              </a:spcBef>
              <a:spcAft>
                <a:spcPts val="0"/>
              </a:spcAft>
              <a:buClr>
                <a:schemeClr val="lt1"/>
              </a:buClr>
              <a:buSzPts val="5200"/>
              <a:buNone/>
              <a:defRPr sz="5200">
                <a:solidFill>
                  <a:schemeClr val="lt1"/>
                </a:solidFill>
              </a:defRPr>
            </a:lvl6pPr>
            <a:lvl7pPr lvl="6">
              <a:spcBef>
                <a:spcPts val="0"/>
              </a:spcBef>
              <a:spcAft>
                <a:spcPts val="0"/>
              </a:spcAft>
              <a:buClr>
                <a:schemeClr val="lt1"/>
              </a:buClr>
              <a:buSzPts val="5200"/>
              <a:buNone/>
              <a:defRPr sz="5200">
                <a:solidFill>
                  <a:schemeClr val="lt1"/>
                </a:solidFill>
              </a:defRPr>
            </a:lvl7pPr>
            <a:lvl8pPr lvl="7">
              <a:spcBef>
                <a:spcPts val="0"/>
              </a:spcBef>
              <a:spcAft>
                <a:spcPts val="0"/>
              </a:spcAft>
              <a:buClr>
                <a:schemeClr val="lt1"/>
              </a:buClr>
              <a:buSzPts val="5200"/>
              <a:buNone/>
              <a:defRPr sz="5200">
                <a:solidFill>
                  <a:schemeClr val="lt1"/>
                </a:solidFill>
              </a:defRPr>
            </a:lvl8pPr>
            <a:lvl9pPr lvl="8">
              <a:spcBef>
                <a:spcPts val="0"/>
              </a:spcBef>
              <a:spcAft>
                <a:spcPts val="0"/>
              </a:spcAft>
              <a:buClr>
                <a:schemeClr val="lt1"/>
              </a:buClr>
              <a:buSzPts val="5200"/>
              <a:buNone/>
              <a:defRPr sz="5200">
                <a:solidFill>
                  <a:schemeClr val="lt1"/>
                </a:solidFill>
              </a:defRPr>
            </a:lvl9pPr>
          </a:lstStyle>
          <a:p/>
        </p:txBody>
      </p:sp>
      <p:sp>
        <p:nvSpPr>
          <p:cNvPr id="265" name="Google Shape;265;p48"/>
          <p:cNvSpPr txBox="1"/>
          <p:nvPr>
            <p:ph idx="2" type="subTitle"/>
          </p:nvPr>
        </p:nvSpPr>
        <p:spPr>
          <a:xfrm>
            <a:off x="196950" y="2171250"/>
            <a:ext cx="3986700" cy="55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50"/>
              <a:buFont typeface="DM Sans Medium"/>
              <a:buNone/>
              <a:defRPr sz="1850">
                <a:solidFill>
                  <a:schemeClr val="lt1"/>
                </a:solidFill>
                <a:latin typeface="DM Sans Medium"/>
                <a:ea typeface="DM Sans Medium"/>
                <a:cs typeface="DM Sans Medium"/>
                <a:sym typeface="DM Sans Medium"/>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p:txBody>
      </p:sp>
      <p:sp>
        <p:nvSpPr>
          <p:cNvPr id="266" name="Google Shape;266;p48"/>
          <p:cNvSpPr/>
          <p:nvPr>
            <p:ph idx="3" type="pic"/>
          </p:nvPr>
        </p:nvSpPr>
        <p:spPr>
          <a:xfrm>
            <a:off x="4437578" y="2171250"/>
            <a:ext cx="4509600" cy="2775600"/>
          </a:xfrm>
          <a:prstGeom prst="round2DiagRect">
            <a:avLst>
              <a:gd fmla="val 16667" name="adj1"/>
              <a:gd fmla="val 0" name="adj2"/>
            </a:avLst>
          </a:prstGeom>
          <a:noFill/>
          <a:ln>
            <a:noFill/>
          </a:ln>
        </p:spPr>
      </p:sp>
      <p:sp>
        <p:nvSpPr>
          <p:cNvPr id="267" name="Google Shape;267;p48"/>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umber" type="secHead">
  <p:cSld name="SECTION_HEADER">
    <p:spTree>
      <p:nvGrpSpPr>
        <p:cNvPr id="268" name="Shape 268"/>
        <p:cNvGrpSpPr/>
        <p:nvPr/>
      </p:nvGrpSpPr>
      <p:grpSpPr>
        <a:xfrm>
          <a:off x="0" y="0"/>
          <a:ext cx="0" cy="0"/>
          <a:chOff x="0" y="0"/>
          <a:chExt cx="0" cy="0"/>
        </a:xfrm>
      </p:grpSpPr>
      <p:sp>
        <p:nvSpPr>
          <p:cNvPr id="269" name="Google Shape;269;p49"/>
          <p:cNvSpPr txBox="1"/>
          <p:nvPr>
            <p:ph type="title"/>
          </p:nvPr>
        </p:nvSpPr>
        <p:spPr>
          <a:xfrm>
            <a:off x="511953" y="5885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70" name="Google Shape;270;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1" name="Google Shape;271;p49"/>
          <p:cNvSpPr txBox="1"/>
          <p:nvPr>
            <p:ph idx="2" type="title"/>
          </p:nvPr>
        </p:nvSpPr>
        <p:spPr>
          <a:xfrm>
            <a:off x="511953" y="14303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72" name="Google Shape;272;p49"/>
          <p:cNvSpPr txBox="1"/>
          <p:nvPr>
            <p:ph idx="3" type="title"/>
          </p:nvPr>
        </p:nvSpPr>
        <p:spPr>
          <a:xfrm>
            <a:off x="511953" y="22721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73" name="Google Shape;273;p49"/>
          <p:cNvSpPr txBox="1"/>
          <p:nvPr>
            <p:ph idx="4" type="title"/>
          </p:nvPr>
        </p:nvSpPr>
        <p:spPr>
          <a:xfrm>
            <a:off x="511953" y="31139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74" name="Google Shape;274;p49"/>
          <p:cNvSpPr txBox="1"/>
          <p:nvPr>
            <p:ph idx="5" type="title"/>
          </p:nvPr>
        </p:nvSpPr>
        <p:spPr>
          <a:xfrm>
            <a:off x="511953" y="3955799"/>
            <a:ext cx="74643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50"/>
              <a:buNone/>
              <a:defRPr sz="365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75" name="Google Shape;275;p49"/>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276" name="Google Shape;276;p49"/>
          <p:cNvSpPr txBox="1"/>
          <p:nvPr>
            <p:ph idx="6"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type="tx">
  <p:cSld name="TITLE_AND_BODY">
    <p:spTree>
      <p:nvGrpSpPr>
        <p:cNvPr id="277" name="Shape 277"/>
        <p:cNvGrpSpPr/>
        <p:nvPr/>
      </p:nvGrpSpPr>
      <p:grpSpPr>
        <a:xfrm>
          <a:off x="0" y="0"/>
          <a:ext cx="0" cy="0"/>
          <a:chOff x="0" y="0"/>
          <a:chExt cx="0" cy="0"/>
        </a:xfrm>
      </p:grpSpPr>
      <p:sp>
        <p:nvSpPr>
          <p:cNvPr id="278" name="Google Shape;278;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9" name="Google Shape;279;p50"/>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1pPr>
            <a:lvl2pPr lvl="1"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2pPr>
            <a:lvl3pPr lvl="2"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3pPr>
            <a:lvl4pPr lvl="3"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4pPr>
            <a:lvl5pPr lvl="4"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5pPr>
            <a:lvl6pPr lvl="5"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6pPr>
            <a:lvl7pPr lvl="6"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7pPr>
            <a:lvl8pPr lvl="7"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8pPr>
            <a:lvl9pPr lvl="8" algn="ctr">
              <a:lnSpc>
                <a:spcPct val="100000"/>
              </a:lnSpc>
              <a:spcBef>
                <a:spcPts val="0"/>
              </a:spcBef>
              <a:spcAft>
                <a:spcPts val="0"/>
              </a:spcAft>
              <a:buClr>
                <a:schemeClr val="dk1"/>
              </a:buClr>
              <a:buSzPts val="2650"/>
              <a:buFont typeface="Merriweather"/>
              <a:buNone/>
              <a:defRPr sz="2650">
                <a:solidFill>
                  <a:schemeClr val="dk1"/>
                </a:solidFill>
                <a:latin typeface="Merriweather"/>
                <a:ea typeface="Merriweather"/>
                <a:cs typeface="Merriweather"/>
                <a:sym typeface="Merriweather"/>
              </a:defRPr>
            </a:lvl9pPr>
          </a:lstStyle>
          <a:p/>
        </p:txBody>
      </p:sp>
      <p:sp>
        <p:nvSpPr>
          <p:cNvPr id="280" name="Google Shape;280;p50"/>
          <p:cNvSpPr txBox="1"/>
          <p:nvPr>
            <p:ph idx="2" type="body"/>
          </p:nvPr>
        </p:nvSpPr>
        <p:spPr>
          <a:xfrm>
            <a:off x="196951" y="196725"/>
            <a:ext cx="18591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281" name="Google Shape;281;p50"/>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TITLE_AND_BODY_1">
    <p:bg>
      <p:bgPr>
        <a:solidFill>
          <a:schemeClr val="dk1"/>
        </a:solidFill>
      </p:bgPr>
    </p:bg>
    <p:spTree>
      <p:nvGrpSpPr>
        <p:cNvPr id="282" name="Shape 282"/>
        <p:cNvGrpSpPr/>
        <p:nvPr/>
      </p:nvGrpSpPr>
      <p:grpSpPr>
        <a:xfrm>
          <a:off x="0" y="0"/>
          <a:ext cx="0" cy="0"/>
          <a:chOff x="0" y="0"/>
          <a:chExt cx="0" cy="0"/>
        </a:xfrm>
      </p:grpSpPr>
      <p:sp>
        <p:nvSpPr>
          <p:cNvPr id="283" name="Google Shape;283;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284" name="Google Shape;284;p51"/>
          <p:cNvSpPr txBox="1"/>
          <p:nvPr>
            <p:ph idx="1" type="subTitle"/>
          </p:nvPr>
        </p:nvSpPr>
        <p:spPr>
          <a:xfrm>
            <a:off x="975300" y="1864050"/>
            <a:ext cx="7193400" cy="1415400"/>
          </a:xfrm>
          <a:prstGeom prst="rect">
            <a:avLst/>
          </a:prstGeom>
        </p:spPr>
        <p:txBody>
          <a:bodyPr anchorCtr="0" anchor="ctr" bIns="91425" lIns="91425" spcFirstLastPara="1" rIns="91425" wrap="square" tIns="91425">
            <a:spAutoFit/>
          </a:bodyPr>
          <a:lstStyle>
            <a:lvl1pPr lvl="0"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1pPr>
            <a:lvl2pPr lvl="1"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2pPr>
            <a:lvl3pPr lvl="2"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3pPr>
            <a:lvl4pPr lvl="3"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4pPr>
            <a:lvl5pPr lvl="4"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5pPr>
            <a:lvl6pPr lvl="5"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6pPr>
            <a:lvl7pPr lvl="6"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7pPr>
            <a:lvl8pPr lvl="7"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8pPr>
            <a:lvl9pPr lvl="8" algn="ctr">
              <a:lnSpc>
                <a:spcPct val="100000"/>
              </a:lnSpc>
              <a:spcBef>
                <a:spcPts val="0"/>
              </a:spcBef>
              <a:spcAft>
                <a:spcPts val="0"/>
              </a:spcAft>
              <a:buClr>
                <a:schemeClr val="lt1"/>
              </a:buClr>
              <a:buSzPts val="2650"/>
              <a:buFont typeface="Merriweather"/>
              <a:buNone/>
              <a:defRPr sz="2650">
                <a:solidFill>
                  <a:schemeClr val="lt1"/>
                </a:solidFill>
                <a:latin typeface="Merriweather"/>
                <a:ea typeface="Merriweather"/>
                <a:cs typeface="Merriweather"/>
                <a:sym typeface="Merriweather"/>
              </a:defRPr>
            </a:lvl9pPr>
          </a:lstStyle>
          <a:p/>
        </p:txBody>
      </p:sp>
      <p:sp>
        <p:nvSpPr>
          <p:cNvPr id="285" name="Google Shape;285;p51"/>
          <p:cNvSpPr txBox="1"/>
          <p:nvPr>
            <p:ph idx="2"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286" name="Google Shape;286;p51"/>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1" type="twoColTx">
  <p:cSld name="TITLE_AND_TWO_COLUMNS">
    <p:spTree>
      <p:nvGrpSpPr>
        <p:cNvPr id="287" name="Shape 287"/>
        <p:cNvGrpSpPr/>
        <p:nvPr/>
      </p:nvGrpSpPr>
      <p:grpSpPr>
        <a:xfrm>
          <a:off x="0" y="0"/>
          <a:ext cx="0" cy="0"/>
          <a:chOff x="0" y="0"/>
          <a:chExt cx="0" cy="0"/>
        </a:xfrm>
      </p:grpSpPr>
      <p:sp>
        <p:nvSpPr>
          <p:cNvPr id="288" name="Google Shape;288;p52"/>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SzPts val="3450"/>
              <a:buNone/>
              <a:defRPr/>
            </a:lvl1pPr>
            <a:lvl2pPr lvl="1">
              <a:spcBef>
                <a:spcPts val="0"/>
              </a:spcBef>
              <a:spcAft>
                <a:spcPts val="0"/>
              </a:spcAft>
              <a:buSzPts val="3450"/>
              <a:buNone/>
              <a:defRPr/>
            </a:lvl2pPr>
            <a:lvl3pPr lvl="2">
              <a:spcBef>
                <a:spcPts val="0"/>
              </a:spcBef>
              <a:spcAft>
                <a:spcPts val="0"/>
              </a:spcAft>
              <a:buSzPts val="3450"/>
              <a:buNone/>
              <a:defRPr/>
            </a:lvl3pPr>
            <a:lvl4pPr lvl="3">
              <a:spcBef>
                <a:spcPts val="0"/>
              </a:spcBef>
              <a:spcAft>
                <a:spcPts val="0"/>
              </a:spcAft>
              <a:buSzPts val="3450"/>
              <a:buNone/>
              <a:defRPr/>
            </a:lvl4pPr>
            <a:lvl5pPr lvl="4">
              <a:spcBef>
                <a:spcPts val="0"/>
              </a:spcBef>
              <a:spcAft>
                <a:spcPts val="0"/>
              </a:spcAft>
              <a:buSzPts val="3450"/>
              <a:buNone/>
              <a:defRPr/>
            </a:lvl5pPr>
            <a:lvl6pPr lvl="5">
              <a:spcBef>
                <a:spcPts val="0"/>
              </a:spcBef>
              <a:spcAft>
                <a:spcPts val="0"/>
              </a:spcAft>
              <a:buSzPts val="3450"/>
              <a:buNone/>
              <a:defRPr/>
            </a:lvl6pPr>
            <a:lvl7pPr lvl="6">
              <a:spcBef>
                <a:spcPts val="0"/>
              </a:spcBef>
              <a:spcAft>
                <a:spcPts val="0"/>
              </a:spcAft>
              <a:buSzPts val="3450"/>
              <a:buNone/>
              <a:defRPr/>
            </a:lvl7pPr>
            <a:lvl8pPr lvl="7">
              <a:spcBef>
                <a:spcPts val="0"/>
              </a:spcBef>
              <a:spcAft>
                <a:spcPts val="0"/>
              </a:spcAft>
              <a:buSzPts val="3450"/>
              <a:buNone/>
              <a:defRPr/>
            </a:lvl8pPr>
            <a:lvl9pPr lvl="8">
              <a:spcBef>
                <a:spcPts val="0"/>
              </a:spcBef>
              <a:spcAft>
                <a:spcPts val="0"/>
              </a:spcAft>
              <a:buSzPts val="3450"/>
              <a:buNone/>
              <a:defRPr/>
            </a:lvl9pPr>
          </a:lstStyle>
          <a:p/>
        </p:txBody>
      </p:sp>
      <p:sp>
        <p:nvSpPr>
          <p:cNvPr id="289" name="Google Shape;289;p52"/>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dk1"/>
              </a:buClr>
              <a:buSzPts val="1000"/>
              <a:buChar char="●"/>
              <a:defRPr>
                <a:solidFill>
                  <a:schemeClr val="dk1"/>
                </a:solidFill>
              </a:defRPr>
            </a:lvl1pPr>
            <a:lvl2pPr indent="-292100" lvl="1" marL="914400">
              <a:lnSpc>
                <a:spcPct val="100000"/>
              </a:lnSpc>
              <a:spcBef>
                <a:spcPts val="0"/>
              </a:spcBef>
              <a:spcAft>
                <a:spcPts val="0"/>
              </a:spcAft>
              <a:buClr>
                <a:schemeClr val="dk1"/>
              </a:buClr>
              <a:buSzPts val="1000"/>
              <a:buChar char="○"/>
              <a:defRPr sz="1000">
                <a:solidFill>
                  <a:schemeClr val="dk1"/>
                </a:solidFill>
              </a:defRPr>
            </a:lvl2pPr>
            <a:lvl3pPr indent="-292100" lvl="2" marL="1371600">
              <a:lnSpc>
                <a:spcPct val="100000"/>
              </a:lnSpc>
              <a:spcBef>
                <a:spcPts val="0"/>
              </a:spcBef>
              <a:spcAft>
                <a:spcPts val="0"/>
              </a:spcAft>
              <a:buClr>
                <a:schemeClr val="dk1"/>
              </a:buClr>
              <a:buSzPts val="1000"/>
              <a:buChar char="■"/>
              <a:defRPr>
                <a:solidFill>
                  <a:schemeClr val="dk1"/>
                </a:solidFill>
              </a:defRPr>
            </a:lvl3pPr>
            <a:lvl4pPr indent="-292100" lvl="3" marL="1828800">
              <a:lnSpc>
                <a:spcPct val="100000"/>
              </a:lnSpc>
              <a:spcBef>
                <a:spcPts val="0"/>
              </a:spcBef>
              <a:spcAft>
                <a:spcPts val="0"/>
              </a:spcAft>
              <a:buClr>
                <a:schemeClr val="dk1"/>
              </a:buClr>
              <a:buSzPts val="1000"/>
              <a:buChar char="●"/>
              <a:defRPr>
                <a:solidFill>
                  <a:schemeClr val="dk1"/>
                </a:solidFill>
              </a:defRPr>
            </a:lvl4pPr>
            <a:lvl5pPr indent="-292100" lvl="4" marL="2286000">
              <a:lnSpc>
                <a:spcPct val="100000"/>
              </a:lnSpc>
              <a:spcBef>
                <a:spcPts val="0"/>
              </a:spcBef>
              <a:spcAft>
                <a:spcPts val="0"/>
              </a:spcAft>
              <a:buClr>
                <a:schemeClr val="dk1"/>
              </a:buClr>
              <a:buSzPts val="1000"/>
              <a:buChar char="○"/>
              <a:defRPr>
                <a:solidFill>
                  <a:schemeClr val="dk1"/>
                </a:solidFill>
              </a:defRPr>
            </a:lvl5pPr>
            <a:lvl6pPr indent="-292100" lvl="5" marL="2743200">
              <a:lnSpc>
                <a:spcPct val="100000"/>
              </a:lnSpc>
              <a:spcBef>
                <a:spcPts val="0"/>
              </a:spcBef>
              <a:spcAft>
                <a:spcPts val="0"/>
              </a:spcAft>
              <a:buClr>
                <a:schemeClr val="dk1"/>
              </a:buClr>
              <a:buSzPts val="1000"/>
              <a:buChar char="■"/>
              <a:defRPr>
                <a:solidFill>
                  <a:schemeClr val="dk1"/>
                </a:solidFill>
              </a:defRPr>
            </a:lvl6pPr>
            <a:lvl7pPr indent="-292100" lvl="6" marL="3200400">
              <a:lnSpc>
                <a:spcPct val="100000"/>
              </a:lnSpc>
              <a:spcBef>
                <a:spcPts val="0"/>
              </a:spcBef>
              <a:spcAft>
                <a:spcPts val="0"/>
              </a:spcAft>
              <a:buClr>
                <a:schemeClr val="dk1"/>
              </a:buClr>
              <a:buSzPts val="1000"/>
              <a:buChar char="●"/>
              <a:defRPr>
                <a:solidFill>
                  <a:schemeClr val="dk1"/>
                </a:solidFill>
              </a:defRPr>
            </a:lvl7pPr>
            <a:lvl8pPr indent="-292100" lvl="7" marL="3657600">
              <a:lnSpc>
                <a:spcPct val="100000"/>
              </a:lnSpc>
              <a:spcBef>
                <a:spcPts val="0"/>
              </a:spcBef>
              <a:spcAft>
                <a:spcPts val="0"/>
              </a:spcAft>
              <a:buClr>
                <a:schemeClr val="dk1"/>
              </a:buClr>
              <a:buSzPts val="1000"/>
              <a:buChar char="○"/>
              <a:defRPr>
                <a:solidFill>
                  <a:schemeClr val="dk1"/>
                </a:solidFill>
              </a:defRPr>
            </a:lvl8pPr>
            <a:lvl9pPr indent="-292100" lvl="8" marL="4114800">
              <a:lnSpc>
                <a:spcPct val="100000"/>
              </a:lnSpc>
              <a:spcBef>
                <a:spcPts val="0"/>
              </a:spcBef>
              <a:spcAft>
                <a:spcPts val="0"/>
              </a:spcAft>
              <a:buClr>
                <a:schemeClr val="dk1"/>
              </a:buClr>
              <a:buSzPts val="1000"/>
              <a:buChar char="■"/>
              <a:defRPr>
                <a:solidFill>
                  <a:schemeClr val="dk1"/>
                </a:solidFill>
              </a:defRPr>
            </a:lvl9pPr>
          </a:lstStyle>
          <a:p/>
        </p:txBody>
      </p:sp>
      <p:sp>
        <p:nvSpPr>
          <p:cNvPr id="290" name="Google Shape;290;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1" name="Google Shape;291;p52"/>
          <p:cNvSpPr/>
          <p:nvPr>
            <p:ph idx="2" type="pic"/>
          </p:nvPr>
        </p:nvSpPr>
        <p:spPr>
          <a:xfrm>
            <a:off x="3726325" y="669925"/>
            <a:ext cx="5220900" cy="4276800"/>
          </a:xfrm>
          <a:prstGeom prst="round2DiagRect">
            <a:avLst>
              <a:gd fmla="val 16667" name="adj1"/>
              <a:gd fmla="val 0" name="adj2"/>
            </a:avLst>
          </a:prstGeom>
          <a:noFill/>
          <a:ln>
            <a:noFill/>
          </a:ln>
        </p:spPr>
      </p:sp>
      <p:sp>
        <p:nvSpPr>
          <p:cNvPr id="292" name="Google Shape;292;p52"/>
          <p:cNvSpPr txBox="1"/>
          <p:nvPr>
            <p:ph idx="3"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293" name="Google Shape;293;p52"/>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2">
  <p:cSld name="TITLE_AND_TWO_COLUMNS_1">
    <p:bg>
      <p:bgPr>
        <a:solidFill>
          <a:schemeClr val="dk1"/>
        </a:solidFill>
      </p:bgPr>
    </p:bg>
    <p:spTree>
      <p:nvGrpSpPr>
        <p:cNvPr id="294" name="Shape 294"/>
        <p:cNvGrpSpPr/>
        <p:nvPr/>
      </p:nvGrpSpPr>
      <p:grpSpPr>
        <a:xfrm>
          <a:off x="0" y="0"/>
          <a:ext cx="0" cy="0"/>
          <a:chOff x="0" y="0"/>
          <a:chExt cx="0" cy="0"/>
        </a:xfrm>
      </p:grpSpPr>
      <p:sp>
        <p:nvSpPr>
          <p:cNvPr id="295" name="Google Shape;295;p53"/>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450"/>
              <a:buNone/>
              <a:defRPr>
                <a:solidFill>
                  <a:schemeClr val="lt1"/>
                </a:solidFill>
              </a:defRPr>
            </a:lvl1pPr>
            <a:lvl2pPr lvl="1">
              <a:spcBef>
                <a:spcPts val="0"/>
              </a:spcBef>
              <a:spcAft>
                <a:spcPts val="0"/>
              </a:spcAft>
              <a:buClr>
                <a:schemeClr val="lt1"/>
              </a:buClr>
              <a:buSzPts val="3450"/>
              <a:buNone/>
              <a:defRPr>
                <a:solidFill>
                  <a:schemeClr val="lt1"/>
                </a:solidFill>
              </a:defRPr>
            </a:lvl2pPr>
            <a:lvl3pPr lvl="2">
              <a:spcBef>
                <a:spcPts val="0"/>
              </a:spcBef>
              <a:spcAft>
                <a:spcPts val="0"/>
              </a:spcAft>
              <a:buClr>
                <a:schemeClr val="lt1"/>
              </a:buClr>
              <a:buSzPts val="3450"/>
              <a:buNone/>
              <a:defRPr>
                <a:solidFill>
                  <a:schemeClr val="lt1"/>
                </a:solidFill>
              </a:defRPr>
            </a:lvl3pPr>
            <a:lvl4pPr lvl="3">
              <a:spcBef>
                <a:spcPts val="0"/>
              </a:spcBef>
              <a:spcAft>
                <a:spcPts val="0"/>
              </a:spcAft>
              <a:buClr>
                <a:schemeClr val="lt1"/>
              </a:buClr>
              <a:buSzPts val="3450"/>
              <a:buNone/>
              <a:defRPr>
                <a:solidFill>
                  <a:schemeClr val="lt1"/>
                </a:solidFill>
              </a:defRPr>
            </a:lvl4pPr>
            <a:lvl5pPr lvl="4">
              <a:spcBef>
                <a:spcPts val="0"/>
              </a:spcBef>
              <a:spcAft>
                <a:spcPts val="0"/>
              </a:spcAft>
              <a:buClr>
                <a:schemeClr val="lt1"/>
              </a:buClr>
              <a:buSzPts val="3450"/>
              <a:buNone/>
              <a:defRPr>
                <a:solidFill>
                  <a:schemeClr val="lt1"/>
                </a:solidFill>
              </a:defRPr>
            </a:lvl5pPr>
            <a:lvl6pPr lvl="5">
              <a:spcBef>
                <a:spcPts val="0"/>
              </a:spcBef>
              <a:spcAft>
                <a:spcPts val="0"/>
              </a:spcAft>
              <a:buClr>
                <a:schemeClr val="lt1"/>
              </a:buClr>
              <a:buSzPts val="3450"/>
              <a:buNone/>
              <a:defRPr>
                <a:solidFill>
                  <a:schemeClr val="lt1"/>
                </a:solidFill>
              </a:defRPr>
            </a:lvl6pPr>
            <a:lvl7pPr lvl="6">
              <a:spcBef>
                <a:spcPts val="0"/>
              </a:spcBef>
              <a:spcAft>
                <a:spcPts val="0"/>
              </a:spcAft>
              <a:buClr>
                <a:schemeClr val="lt1"/>
              </a:buClr>
              <a:buSzPts val="3450"/>
              <a:buNone/>
              <a:defRPr>
                <a:solidFill>
                  <a:schemeClr val="lt1"/>
                </a:solidFill>
              </a:defRPr>
            </a:lvl7pPr>
            <a:lvl8pPr lvl="7">
              <a:spcBef>
                <a:spcPts val="0"/>
              </a:spcBef>
              <a:spcAft>
                <a:spcPts val="0"/>
              </a:spcAft>
              <a:buClr>
                <a:schemeClr val="lt1"/>
              </a:buClr>
              <a:buSzPts val="3450"/>
              <a:buNone/>
              <a:defRPr>
                <a:solidFill>
                  <a:schemeClr val="lt1"/>
                </a:solidFill>
              </a:defRPr>
            </a:lvl8pPr>
            <a:lvl9pPr lvl="8">
              <a:spcBef>
                <a:spcPts val="0"/>
              </a:spcBef>
              <a:spcAft>
                <a:spcPts val="0"/>
              </a:spcAft>
              <a:buClr>
                <a:schemeClr val="lt1"/>
              </a:buClr>
              <a:buSzPts val="3450"/>
              <a:buNone/>
              <a:defRPr>
                <a:solidFill>
                  <a:schemeClr val="lt1"/>
                </a:solidFill>
              </a:defRPr>
            </a:lvl9pPr>
          </a:lstStyle>
          <a:p/>
        </p:txBody>
      </p:sp>
      <p:sp>
        <p:nvSpPr>
          <p:cNvPr id="296" name="Google Shape;296;p53"/>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lt1"/>
              </a:buClr>
              <a:buSzPts val="1000"/>
              <a:buChar char="●"/>
              <a:defRPr>
                <a:solidFill>
                  <a:schemeClr val="lt1"/>
                </a:solidFill>
              </a:defRPr>
            </a:lvl1pPr>
            <a:lvl2pPr indent="-292100" lvl="1" marL="914400">
              <a:lnSpc>
                <a:spcPct val="100000"/>
              </a:lnSpc>
              <a:spcBef>
                <a:spcPts val="0"/>
              </a:spcBef>
              <a:spcAft>
                <a:spcPts val="0"/>
              </a:spcAft>
              <a:buClr>
                <a:schemeClr val="lt1"/>
              </a:buClr>
              <a:buSzPts val="1000"/>
              <a:buChar char="○"/>
              <a:defRPr sz="1000">
                <a:solidFill>
                  <a:schemeClr val="lt1"/>
                </a:solidFill>
              </a:defRPr>
            </a:lvl2pPr>
            <a:lvl3pPr indent="-292100" lvl="2" marL="1371600">
              <a:lnSpc>
                <a:spcPct val="100000"/>
              </a:lnSpc>
              <a:spcBef>
                <a:spcPts val="0"/>
              </a:spcBef>
              <a:spcAft>
                <a:spcPts val="0"/>
              </a:spcAft>
              <a:buClr>
                <a:schemeClr val="lt1"/>
              </a:buClr>
              <a:buSzPts val="1000"/>
              <a:buChar char="■"/>
              <a:defRPr>
                <a:solidFill>
                  <a:schemeClr val="lt1"/>
                </a:solidFill>
              </a:defRPr>
            </a:lvl3pPr>
            <a:lvl4pPr indent="-292100" lvl="3" marL="1828800">
              <a:lnSpc>
                <a:spcPct val="100000"/>
              </a:lnSpc>
              <a:spcBef>
                <a:spcPts val="0"/>
              </a:spcBef>
              <a:spcAft>
                <a:spcPts val="0"/>
              </a:spcAft>
              <a:buClr>
                <a:schemeClr val="lt1"/>
              </a:buClr>
              <a:buSzPts val="1000"/>
              <a:buChar char="●"/>
              <a:defRPr>
                <a:solidFill>
                  <a:schemeClr val="lt1"/>
                </a:solidFill>
              </a:defRPr>
            </a:lvl4pPr>
            <a:lvl5pPr indent="-292100" lvl="4" marL="2286000">
              <a:lnSpc>
                <a:spcPct val="100000"/>
              </a:lnSpc>
              <a:spcBef>
                <a:spcPts val="0"/>
              </a:spcBef>
              <a:spcAft>
                <a:spcPts val="0"/>
              </a:spcAft>
              <a:buClr>
                <a:schemeClr val="lt1"/>
              </a:buClr>
              <a:buSzPts val="1000"/>
              <a:buChar char="○"/>
              <a:defRPr>
                <a:solidFill>
                  <a:schemeClr val="lt1"/>
                </a:solidFill>
              </a:defRPr>
            </a:lvl5pPr>
            <a:lvl6pPr indent="-292100" lvl="5" marL="2743200">
              <a:lnSpc>
                <a:spcPct val="100000"/>
              </a:lnSpc>
              <a:spcBef>
                <a:spcPts val="0"/>
              </a:spcBef>
              <a:spcAft>
                <a:spcPts val="0"/>
              </a:spcAft>
              <a:buClr>
                <a:schemeClr val="lt1"/>
              </a:buClr>
              <a:buSzPts val="1000"/>
              <a:buChar char="■"/>
              <a:defRPr>
                <a:solidFill>
                  <a:schemeClr val="lt1"/>
                </a:solidFill>
              </a:defRPr>
            </a:lvl6pPr>
            <a:lvl7pPr indent="-292100" lvl="6" marL="3200400">
              <a:lnSpc>
                <a:spcPct val="100000"/>
              </a:lnSpc>
              <a:spcBef>
                <a:spcPts val="0"/>
              </a:spcBef>
              <a:spcAft>
                <a:spcPts val="0"/>
              </a:spcAft>
              <a:buClr>
                <a:schemeClr val="lt1"/>
              </a:buClr>
              <a:buSzPts val="1000"/>
              <a:buChar char="●"/>
              <a:defRPr>
                <a:solidFill>
                  <a:schemeClr val="lt1"/>
                </a:solidFill>
              </a:defRPr>
            </a:lvl7pPr>
            <a:lvl8pPr indent="-292100" lvl="7" marL="3657600">
              <a:lnSpc>
                <a:spcPct val="100000"/>
              </a:lnSpc>
              <a:spcBef>
                <a:spcPts val="0"/>
              </a:spcBef>
              <a:spcAft>
                <a:spcPts val="0"/>
              </a:spcAft>
              <a:buClr>
                <a:schemeClr val="lt1"/>
              </a:buClr>
              <a:buSzPts val="1000"/>
              <a:buChar char="○"/>
              <a:defRPr>
                <a:solidFill>
                  <a:schemeClr val="lt1"/>
                </a:solidFill>
              </a:defRPr>
            </a:lvl8pPr>
            <a:lvl9pPr indent="-292100" lvl="8" marL="4114800">
              <a:lnSpc>
                <a:spcPct val="100000"/>
              </a:lnSpc>
              <a:spcBef>
                <a:spcPts val="0"/>
              </a:spcBef>
              <a:spcAft>
                <a:spcPts val="0"/>
              </a:spcAft>
              <a:buClr>
                <a:schemeClr val="lt1"/>
              </a:buClr>
              <a:buSzPts val="1000"/>
              <a:buChar char="■"/>
              <a:defRPr>
                <a:solidFill>
                  <a:schemeClr val="lt1"/>
                </a:solidFill>
              </a:defRPr>
            </a:lvl9pPr>
          </a:lstStyle>
          <a:p/>
        </p:txBody>
      </p:sp>
      <p:sp>
        <p:nvSpPr>
          <p:cNvPr id="297" name="Google Shape;297;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8" name="Google Shape;298;p53"/>
          <p:cNvSpPr/>
          <p:nvPr>
            <p:ph idx="2" type="pic"/>
          </p:nvPr>
        </p:nvSpPr>
        <p:spPr>
          <a:xfrm>
            <a:off x="3726325" y="669925"/>
            <a:ext cx="5220900" cy="4276800"/>
          </a:xfrm>
          <a:prstGeom prst="round2DiagRect">
            <a:avLst>
              <a:gd fmla="val 16667" name="adj1"/>
              <a:gd fmla="val 0" name="adj2"/>
            </a:avLst>
          </a:prstGeom>
          <a:noFill/>
          <a:ln>
            <a:noFill/>
          </a:ln>
        </p:spPr>
      </p:sp>
      <p:sp>
        <p:nvSpPr>
          <p:cNvPr id="299" name="Google Shape;299;p53"/>
          <p:cNvSpPr txBox="1"/>
          <p:nvPr>
            <p:ph idx="3"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lt1"/>
              </a:buClr>
              <a:buSzPts val="800"/>
              <a:buChar char="●"/>
              <a:defRPr sz="800">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sz="800">
                <a:solidFill>
                  <a:schemeClr val="lt1"/>
                </a:solidFill>
              </a:defRPr>
            </a:lvl3pPr>
            <a:lvl4pPr indent="-279400" lvl="3" marL="1828800">
              <a:spcBef>
                <a:spcPts val="0"/>
              </a:spcBef>
              <a:spcAft>
                <a:spcPts val="0"/>
              </a:spcAft>
              <a:buClr>
                <a:schemeClr val="lt1"/>
              </a:buClr>
              <a:buSzPts val="800"/>
              <a:buChar char="●"/>
              <a:defRPr sz="800">
                <a:solidFill>
                  <a:schemeClr val="lt1"/>
                </a:solidFill>
              </a:defRPr>
            </a:lvl4pPr>
            <a:lvl5pPr indent="-279400" lvl="4" marL="2286000">
              <a:spcBef>
                <a:spcPts val="0"/>
              </a:spcBef>
              <a:spcAft>
                <a:spcPts val="0"/>
              </a:spcAft>
              <a:buClr>
                <a:schemeClr val="lt1"/>
              </a:buClr>
              <a:buSzPts val="800"/>
              <a:buChar char="○"/>
              <a:defRPr sz="800">
                <a:solidFill>
                  <a:schemeClr val="lt1"/>
                </a:solidFill>
              </a:defRPr>
            </a:lvl5pPr>
            <a:lvl6pPr indent="-279400" lvl="5" marL="2743200">
              <a:spcBef>
                <a:spcPts val="0"/>
              </a:spcBef>
              <a:spcAft>
                <a:spcPts val="0"/>
              </a:spcAft>
              <a:buClr>
                <a:schemeClr val="lt1"/>
              </a:buClr>
              <a:buSzPts val="800"/>
              <a:buChar char="■"/>
              <a:defRPr sz="800">
                <a:solidFill>
                  <a:schemeClr val="lt1"/>
                </a:solidFill>
              </a:defRPr>
            </a:lvl6pPr>
            <a:lvl7pPr indent="-279400" lvl="6" marL="3200400">
              <a:spcBef>
                <a:spcPts val="0"/>
              </a:spcBef>
              <a:spcAft>
                <a:spcPts val="0"/>
              </a:spcAft>
              <a:buClr>
                <a:schemeClr val="lt1"/>
              </a:buClr>
              <a:buSzPts val="800"/>
              <a:buChar char="●"/>
              <a:defRPr sz="800">
                <a:solidFill>
                  <a:schemeClr val="lt1"/>
                </a:solidFill>
              </a:defRPr>
            </a:lvl7pPr>
            <a:lvl8pPr indent="-279400" lvl="7" marL="3657600">
              <a:spcBef>
                <a:spcPts val="0"/>
              </a:spcBef>
              <a:spcAft>
                <a:spcPts val="0"/>
              </a:spcAft>
              <a:buClr>
                <a:schemeClr val="lt1"/>
              </a:buClr>
              <a:buSzPts val="800"/>
              <a:buChar char="○"/>
              <a:defRPr sz="800">
                <a:solidFill>
                  <a:schemeClr val="lt1"/>
                </a:solidFill>
              </a:defRPr>
            </a:lvl8pPr>
            <a:lvl9pPr indent="-279400" lvl="8" marL="4114800">
              <a:spcBef>
                <a:spcPts val="0"/>
              </a:spcBef>
              <a:spcAft>
                <a:spcPts val="0"/>
              </a:spcAft>
              <a:buClr>
                <a:schemeClr val="lt1"/>
              </a:buClr>
              <a:buSzPts val="800"/>
              <a:buChar char="■"/>
              <a:defRPr sz="800">
                <a:solidFill>
                  <a:schemeClr val="lt1"/>
                </a:solidFill>
              </a:defRPr>
            </a:lvl9pPr>
          </a:lstStyle>
          <a:p/>
        </p:txBody>
      </p:sp>
      <p:sp>
        <p:nvSpPr>
          <p:cNvPr id="300" name="Google Shape;300;p53"/>
          <p:cNvSpPr txBox="1"/>
          <p:nvPr>
            <p:ph idx="4"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
        <p:nvSpPr>
          <p:cNvPr id="301" name="Google Shape;301;p53"/>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chart">
  <p:cSld name="SECTION_TITLE_AND_DESCRIPTION">
    <p:bg>
      <p:bgPr>
        <a:solidFill>
          <a:schemeClr val="lt2"/>
        </a:solidFill>
      </p:bgPr>
    </p:bg>
    <p:spTree>
      <p:nvGrpSpPr>
        <p:cNvPr id="302" name="Shape 302"/>
        <p:cNvGrpSpPr/>
        <p:nvPr/>
      </p:nvGrpSpPr>
      <p:grpSpPr>
        <a:xfrm>
          <a:off x="0" y="0"/>
          <a:ext cx="0" cy="0"/>
          <a:chOff x="0" y="0"/>
          <a:chExt cx="0" cy="0"/>
        </a:xfrm>
      </p:grpSpPr>
      <p:sp>
        <p:nvSpPr>
          <p:cNvPr id="303" name="Google Shape;303;p54"/>
          <p:cNvSpPr/>
          <p:nvPr/>
        </p:nvSpPr>
        <p:spPr>
          <a:xfrm>
            <a:off x="4305000" y="-125"/>
            <a:ext cx="4839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04" name="Google Shape;304;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305" name="Google Shape;305;p54"/>
          <p:cNvSpPr txBox="1"/>
          <p:nvPr>
            <p:ph type="title"/>
          </p:nvPr>
        </p:nvSpPr>
        <p:spPr>
          <a:xfrm>
            <a:off x="197375" y="1052750"/>
            <a:ext cx="3151800" cy="16329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3450"/>
              <a:buNone/>
              <a:defRPr>
                <a:solidFill>
                  <a:schemeClr val="dk2"/>
                </a:solidFill>
              </a:defRPr>
            </a:lvl1pPr>
            <a:lvl2pPr lvl="1">
              <a:spcBef>
                <a:spcPts val="0"/>
              </a:spcBef>
              <a:spcAft>
                <a:spcPts val="0"/>
              </a:spcAft>
              <a:buClr>
                <a:schemeClr val="dk2"/>
              </a:buClr>
              <a:buSzPts val="3450"/>
              <a:buNone/>
              <a:defRPr>
                <a:solidFill>
                  <a:schemeClr val="dk2"/>
                </a:solidFill>
              </a:defRPr>
            </a:lvl2pPr>
            <a:lvl3pPr lvl="2">
              <a:spcBef>
                <a:spcPts val="0"/>
              </a:spcBef>
              <a:spcAft>
                <a:spcPts val="0"/>
              </a:spcAft>
              <a:buClr>
                <a:schemeClr val="dk2"/>
              </a:buClr>
              <a:buSzPts val="3450"/>
              <a:buNone/>
              <a:defRPr>
                <a:solidFill>
                  <a:schemeClr val="dk2"/>
                </a:solidFill>
              </a:defRPr>
            </a:lvl3pPr>
            <a:lvl4pPr lvl="3">
              <a:spcBef>
                <a:spcPts val="0"/>
              </a:spcBef>
              <a:spcAft>
                <a:spcPts val="0"/>
              </a:spcAft>
              <a:buClr>
                <a:schemeClr val="dk2"/>
              </a:buClr>
              <a:buSzPts val="3450"/>
              <a:buNone/>
              <a:defRPr>
                <a:solidFill>
                  <a:schemeClr val="dk2"/>
                </a:solidFill>
              </a:defRPr>
            </a:lvl4pPr>
            <a:lvl5pPr lvl="4">
              <a:spcBef>
                <a:spcPts val="0"/>
              </a:spcBef>
              <a:spcAft>
                <a:spcPts val="0"/>
              </a:spcAft>
              <a:buClr>
                <a:schemeClr val="dk2"/>
              </a:buClr>
              <a:buSzPts val="3450"/>
              <a:buNone/>
              <a:defRPr>
                <a:solidFill>
                  <a:schemeClr val="dk2"/>
                </a:solidFill>
              </a:defRPr>
            </a:lvl5pPr>
            <a:lvl6pPr lvl="5">
              <a:spcBef>
                <a:spcPts val="0"/>
              </a:spcBef>
              <a:spcAft>
                <a:spcPts val="0"/>
              </a:spcAft>
              <a:buClr>
                <a:schemeClr val="dk2"/>
              </a:buClr>
              <a:buSzPts val="3450"/>
              <a:buNone/>
              <a:defRPr>
                <a:solidFill>
                  <a:schemeClr val="dk2"/>
                </a:solidFill>
              </a:defRPr>
            </a:lvl6pPr>
            <a:lvl7pPr lvl="6">
              <a:spcBef>
                <a:spcPts val="0"/>
              </a:spcBef>
              <a:spcAft>
                <a:spcPts val="0"/>
              </a:spcAft>
              <a:buClr>
                <a:schemeClr val="dk2"/>
              </a:buClr>
              <a:buSzPts val="3450"/>
              <a:buNone/>
              <a:defRPr>
                <a:solidFill>
                  <a:schemeClr val="dk2"/>
                </a:solidFill>
              </a:defRPr>
            </a:lvl7pPr>
            <a:lvl8pPr lvl="7">
              <a:spcBef>
                <a:spcPts val="0"/>
              </a:spcBef>
              <a:spcAft>
                <a:spcPts val="0"/>
              </a:spcAft>
              <a:buClr>
                <a:schemeClr val="dk2"/>
              </a:buClr>
              <a:buSzPts val="3450"/>
              <a:buNone/>
              <a:defRPr>
                <a:solidFill>
                  <a:schemeClr val="dk2"/>
                </a:solidFill>
              </a:defRPr>
            </a:lvl8pPr>
            <a:lvl9pPr lvl="8">
              <a:spcBef>
                <a:spcPts val="0"/>
              </a:spcBef>
              <a:spcAft>
                <a:spcPts val="0"/>
              </a:spcAft>
              <a:buClr>
                <a:schemeClr val="dk2"/>
              </a:buClr>
              <a:buSzPts val="3450"/>
              <a:buNone/>
              <a:defRPr>
                <a:solidFill>
                  <a:schemeClr val="dk2"/>
                </a:solidFill>
              </a:defRPr>
            </a:lvl9pPr>
          </a:lstStyle>
          <a:p/>
        </p:txBody>
      </p:sp>
      <p:sp>
        <p:nvSpPr>
          <p:cNvPr id="306" name="Google Shape;306;p54"/>
          <p:cNvSpPr txBox="1"/>
          <p:nvPr>
            <p:ph idx="1" type="body"/>
          </p:nvPr>
        </p:nvSpPr>
        <p:spPr>
          <a:xfrm>
            <a:off x="197375" y="2685650"/>
            <a:ext cx="3151800" cy="18225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a:lvl3pPr>
            <a:lvl4pPr indent="-292100" lvl="3" marL="1828800">
              <a:lnSpc>
                <a:spcPct val="100000"/>
              </a:lnSpc>
              <a:spcBef>
                <a:spcPts val="0"/>
              </a:spcBef>
              <a:spcAft>
                <a:spcPts val="0"/>
              </a:spcAft>
              <a:buSzPts val="1000"/>
              <a:buChar char="●"/>
              <a:defRPr/>
            </a:lvl4pPr>
            <a:lvl5pPr indent="-292100" lvl="4" marL="2286000">
              <a:lnSpc>
                <a:spcPct val="100000"/>
              </a:lnSpc>
              <a:spcBef>
                <a:spcPts val="0"/>
              </a:spcBef>
              <a:spcAft>
                <a:spcPts val="0"/>
              </a:spcAft>
              <a:buSzPts val="1000"/>
              <a:buChar char="○"/>
              <a:defRPr/>
            </a:lvl5pPr>
            <a:lvl6pPr indent="-292100" lvl="5" marL="2743200">
              <a:lnSpc>
                <a:spcPct val="100000"/>
              </a:lnSpc>
              <a:spcBef>
                <a:spcPts val="0"/>
              </a:spcBef>
              <a:spcAft>
                <a:spcPts val="0"/>
              </a:spcAft>
              <a:buSzPts val="1000"/>
              <a:buChar char="■"/>
              <a:defRPr/>
            </a:lvl6pPr>
            <a:lvl7pPr indent="-292100" lvl="6" marL="3200400">
              <a:lnSpc>
                <a:spcPct val="100000"/>
              </a:lnSpc>
              <a:spcBef>
                <a:spcPts val="0"/>
              </a:spcBef>
              <a:spcAft>
                <a:spcPts val="0"/>
              </a:spcAft>
              <a:buSzPts val="1000"/>
              <a:buChar char="●"/>
              <a:defRPr/>
            </a:lvl7pPr>
            <a:lvl8pPr indent="-292100" lvl="7" marL="3657600">
              <a:lnSpc>
                <a:spcPct val="100000"/>
              </a:lnSpc>
              <a:spcBef>
                <a:spcPts val="0"/>
              </a:spcBef>
              <a:spcAft>
                <a:spcPts val="0"/>
              </a:spcAft>
              <a:buSzPts val="1000"/>
              <a:buChar char="○"/>
              <a:defRPr/>
            </a:lvl8pPr>
            <a:lvl9pPr indent="-292100" lvl="8" marL="4114800">
              <a:lnSpc>
                <a:spcPct val="100000"/>
              </a:lnSpc>
              <a:spcBef>
                <a:spcPts val="0"/>
              </a:spcBef>
              <a:spcAft>
                <a:spcPts val="0"/>
              </a:spcAft>
              <a:buSzPts val="1000"/>
              <a:buChar char="■"/>
              <a:defRPr/>
            </a:lvl9pPr>
          </a:lstStyle>
          <a:p/>
        </p:txBody>
      </p:sp>
      <p:sp>
        <p:nvSpPr>
          <p:cNvPr id="307" name="Google Shape;307;p54"/>
          <p:cNvSpPr txBox="1"/>
          <p:nvPr>
            <p:ph idx="2"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308" name="Google Shape;308;p54"/>
          <p:cNvSpPr txBox="1"/>
          <p:nvPr>
            <p:ph idx="3"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lt1"/>
              </a:buClr>
              <a:buSzPts val="800"/>
              <a:buChar char="●"/>
              <a:defRPr sz="800">
                <a:solidFill>
                  <a:schemeClr val="lt1"/>
                </a:solidFill>
              </a:defRPr>
            </a:lvl1pPr>
            <a:lvl2pPr indent="-279400" lvl="1" marL="914400" algn="r">
              <a:spcBef>
                <a:spcPts val="0"/>
              </a:spcBef>
              <a:spcAft>
                <a:spcPts val="0"/>
              </a:spcAft>
              <a:buClr>
                <a:schemeClr val="lt1"/>
              </a:buClr>
              <a:buSzPts val="800"/>
              <a:buChar char="○"/>
              <a:defRPr>
                <a:solidFill>
                  <a:schemeClr val="lt1"/>
                </a:solidFill>
              </a:defRPr>
            </a:lvl2pPr>
            <a:lvl3pPr indent="-279400" lvl="2" marL="1371600" algn="r">
              <a:spcBef>
                <a:spcPts val="0"/>
              </a:spcBef>
              <a:spcAft>
                <a:spcPts val="0"/>
              </a:spcAft>
              <a:buClr>
                <a:schemeClr val="lt1"/>
              </a:buClr>
              <a:buSzPts val="800"/>
              <a:buChar char="■"/>
              <a:defRPr sz="800">
                <a:solidFill>
                  <a:schemeClr val="lt1"/>
                </a:solidFill>
              </a:defRPr>
            </a:lvl3pPr>
            <a:lvl4pPr indent="-279400" lvl="3" marL="1828800" algn="r">
              <a:spcBef>
                <a:spcPts val="0"/>
              </a:spcBef>
              <a:spcAft>
                <a:spcPts val="0"/>
              </a:spcAft>
              <a:buClr>
                <a:schemeClr val="lt1"/>
              </a:buClr>
              <a:buSzPts val="800"/>
              <a:buChar char="●"/>
              <a:defRPr sz="800">
                <a:solidFill>
                  <a:schemeClr val="lt1"/>
                </a:solidFill>
              </a:defRPr>
            </a:lvl4pPr>
            <a:lvl5pPr indent="-279400" lvl="4" marL="2286000" algn="r">
              <a:spcBef>
                <a:spcPts val="0"/>
              </a:spcBef>
              <a:spcAft>
                <a:spcPts val="0"/>
              </a:spcAft>
              <a:buClr>
                <a:schemeClr val="lt1"/>
              </a:buClr>
              <a:buSzPts val="800"/>
              <a:buChar char="○"/>
              <a:defRPr sz="800">
                <a:solidFill>
                  <a:schemeClr val="lt1"/>
                </a:solidFill>
              </a:defRPr>
            </a:lvl5pPr>
            <a:lvl6pPr indent="-279400" lvl="5" marL="2743200" algn="r">
              <a:spcBef>
                <a:spcPts val="0"/>
              </a:spcBef>
              <a:spcAft>
                <a:spcPts val="0"/>
              </a:spcAft>
              <a:buClr>
                <a:schemeClr val="lt1"/>
              </a:buClr>
              <a:buSzPts val="800"/>
              <a:buChar char="■"/>
              <a:defRPr sz="800">
                <a:solidFill>
                  <a:schemeClr val="lt1"/>
                </a:solidFill>
              </a:defRPr>
            </a:lvl6pPr>
            <a:lvl7pPr indent="-279400" lvl="6" marL="3200400" algn="r">
              <a:spcBef>
                <a:spcPts val="0"/>
              </a:spcBef>
              <a:spcAft>
                <a:spcPts val="0"/>
              </a:spcAft>
              <a:buClr>
                <a:schemeClr val="lt1"/>
              </a:buClr>
              <a:buSzPts val="800"/>
              <a:buChar char="●"/>
              <a:defRPr sz="800">
                <a:solidFill>
                  <a:schemeClr val="lt1"/>
                </a:solidFill>
              </a:defRPr>
            </a:lvl7pPr>
            <a:lvl8pPr indent="-279400" lvl="7" marL="3657600" algn="r">
              <a:spcBef>
                <a:spcPts val="0"/>
              </a:spcBef>
              <a:spcAft>
                <a:spcPts val="0"/>
              </a:spcAft>
              <a:buClr>
                <a:schemeClr val="lt1"/>
              </a:buClr>
              <a:buSzPts val="800"/>
              <a:buChar char="○"/>
              <a:defRPr sz="800">
                <a:solidFill>
                  <a:schemeClr val="lt1"/>
                </a:solidFill>
              </a:defRPr>
            </a:lvl8pPr>
            <a:lvl9pPr indent="-279400" lvl="8" marL="4114800" algn="r">
              <a:spcBef>
                <a:spcPts val="0"/>
              </a:spcBef>
              <a:spcAft>
                <a:spcPts val="0"/>
              </a:spcAft>
              <a:buClr>
                <a:schemeClr val="lt1"/>
              </a:buClr>
              <a:buSzPts val="800"/>
              <a:buChar char="■"/>
              <a:defRPr sz="800">
                <a:solidFill>
                  <a:schemeClr val="lt1"/>
                </a:solidFill>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pendix">
  <p:cSld name="CAPTION_ONLY">
    <p:bg>
      <p:bgPr>
        <a:solidFill>
          <a:schemeClr val="lt2"/>
        </a:solidFill>
      </p:bgPr>
    </p:bg>
    <p:spTree>
      <p:nvGrpSpPr>
        <p:cNvPr id="309" name="Shape 309"/>
        <p:cNvGrpSpPr/>
        <p:nvPr/>
      </p:nvGrpSpPr>
      <p:grpSpPr>
        <a:xfrm>
          <a:off x="0" y="0"/>
          <a:ext cx="0" cy="0"/>
          <a:chOff x="0" y="0"/>
          <a:chExt cx="0" cy="0"/>
        </a:xfrm>
      </p:grpSpPr>
      <p:sp>
        <p:nvSpPr>
          <p:cNvPr id="310" name="Google Shape;310;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311" name="Google Shape;311;p55"/>
          <p:cNvSpPr txBox="1"/>
          <p:nvPr>
            <p:ph idx="1" type="body"/>
          </p:nvPr>
        </p:nvSpPr>
        <p:spPr>
          <a:xfrm>
            <a:off x="203000" y="89145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12" name="Google Shape;312;p55"/>
          <p:cNvSpPr txBox="1"/>
          <p:nvPr>
            <p:ph idx="2" type="body"/>
          </p:nvPr>
        </p:nvSpPr>
        <p:spPr>
          <a:xfrm>
            <a:off x="2030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13" name="Google Shape;313;p55"/>
          <p:cNvSpPr txBox="1"/>
          <p:nvPr>
            <p:ph idx="3" type="body"/>
          </p:nvPr>
        </p:nvSpPr>
        <p:spPr>
          <a:xfrm>
            <a:off x="2030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314" name="Google Shape;314;p55"/>
          <p:cNvSpPr txBox="1"/>
          <p:nvPr>
            <p:ph idx="4" type="body"/>
          </p:nvPr>
        </p:nvSpPr>
        <p:spPr>
          <a:xfrm>
            <a:off x="2030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15" name="Google Shape;315;p55"/>
          <p:cNvSpPr txBox="1"/>
          <p:nvPr>
            <p:ph idx="5" type="body"/>
          </p:nvPr>
        </p:nvSpPr>
        <p:spPr>
          <a:xfrm>
            <a:off x="2030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16" name="Google Shape;316;p55"/>
          <p:cNvSpPr txBox="1"/>
          <p:nvPr>
            <p:ph idx="6" type="body"/>
          </p:nvPr>
        </p:nvSpPr>
        <p:spPr>
          <a:xfrm>
            <a:off x="2030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317" name="Google Shape;317;p55"/>
          <p:cNvSpPr txBox="1"/>
          <p:nvPr>
            <p:ph idx="7" type="body"/>
          </p:nvPr>
        </p:nvSpPr>
        <p:spPr>
          <a:xfrm>
            <a:off x="2030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18" name="Google Shape;318;p55"/>
          <p:cNvSpPr txBox="1"/>
          <p:nvPr>
            <p:ph idx="8" type="body"/>
          </p:nvPr>
        </p:nvSpPr>
        <p:spPr>
          <a:xfrm>
            <a:off x="203000" y="386240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19" name="Google Shape;319;p55"/>
          <p:cNvSpPr txBox="1"/>
          <p:nvPr>
            <p:ph idx="9" type="body"/>
          </p:nvPr>
        </p:nvSpPr>
        <p:spPr>
          <a:xfrm>
            <a:off x="2030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320" name="Google Shape;320;p55"/>
          <p:cNvSpPr txBox="1"/>
          <p:nvPr>
            <p:ph idx="13" type="body"/>
          </p:nvPr>
        </p:nvSpPr>
        <p:spPr>
          <a:xfrm>
            <a:off x="32496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21" name="Google Shape;321;p55"/>
          <p:cNvSpPr txBox="1"/>
          <p:nvPr>
            <p:ph idx="14" type="body"/>
          </p:nvPr>
        </p:nvSpPr>
        <p:spPr>
          <a:xfrm>
            <a:off x="32496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22" name="Google Shape;322;p55"/>
          <p:cNvSpPr txBox="1"/>
          <p:nvPr>
            <p:ph idx="15" type="body"/>
          </p:nvPr>
        </p:nvSpPr>
        <p:spPr>
          <a:xfrm>
            <a:off x="32496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323" name="Google Shape;323;p55"/>
          <p:cNvSpPr txBox="1"/>
          <p:nvPr>
            <p:ph idx="16" type="body"/>
          </p:nvPr>
        </p:nvSpPr>
        <p:spPr>
          <a:xfrm>
            <a:off x="32496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24" name="Google Shape;324;p55"/>
          <p:cNvSpPr txBox="1"/>
          <p:nvPr>
            <p:ph idx="17" type="body"/>
          </p:nvPr>
        </p:nvSpPr>
        <p:spPr>
          <a:xfrm>
            <a:off x="32496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25" name="Google Shape;325;p55"/>
          <p:cNvSpPr txBox="1"/>
          <p:nvPr>
            <p:ph idx="18" type="body"/>
          </p:nvPr>
        </p:nvSpPr>
        <p:spPr>
          <a:xfrm>
            <a:off x="32496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326" name="Google Shape;326;p55"/>
          <p:cNvSpPr txBox="1"/>
          <p:nvPr>
            <p:ph idx="19" type="body"/>
          </p:nvPr>
        </p:nvSpPr>
        <p:spPr>
          <a:xfrm>
            <a:off x="32496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27" name="Google Shape;327;p55"/>
          <p:cNvSpPr txBox="1"/>
          <p:nvPr>
            <p:ph idx="20" type="body"/>
          </p:nvPr>
        </p:nvSpPr>
        <p:spPr>
          <a:xfrm>
            <a:off x="32496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28" name="Google Shape;328;p55"/>
          <p:cNvSpPr txBox="1"/>
          <p:nvPr>
            <p:ph idx="21" type="body"/>
          </p:nvPr>
        </p:nvSpPr>
        <p:spPr>
          <a:xfrm>
            <a:off x="3249600" y="413060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329" name="Google Shape;329;p55"/>
          <p:cNvSpPr txBox="1"/>
          <p:nvPr>
            <p:ph idx="22" type="body"/>
          </p:nvPr>
        </p:nvSpPr>
        <p:spPr>
          <a:xfrm>
            <a:off x="6296200" y="8914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30" name="Google Shape;330;p55"/>
          <p:cNvSpPr txBox="1"/>
          <p:nvPr>
            <p:ph idx="23" type="body"/>
          </p:nvPr>
        </p:nvSpPr>
        <p:spPr>
          <a:xfrm>
            <a:off x="6296200" y="13204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31" name="Google Shape;331;p55"/>
          <p:cNvSpPr txBox="1"/>
          <p:nvPr>
            <p:ph idx="24" type="body"/>
          </p:nvPr>
        </p:nvSpPr>
        <p:spPr>
          <a:xfrm>
            <a:off x="6296200" y="15886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332" name="Google Shape;332;p55"/>
          <p:cNvSpPr txBox="1"/>
          <p:nvPr>
            <p:ph idx="25" type="body"/>
          </p:nvPr>
        </p:nvSpPr>
        <p:spPr>
          <a:xfrm>
            <a:off x="6296200" y="2206550"/>
            <a:ext cx="2644800" cy="429000"/>
          </a:xfrm>
          <a:prstGeom prst="rect">
            <a:avLst/>
          </a:prstGeom>
        </p:spPr>
        <p:txBody>
          <a:bodyPr anchorCtr="0" anchor="ctr" bIns="91425" lIns="91425" spcFirstLastPara="1" rIns="91425" wrap="square" tIns="91425">
            <a:norm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33" name="Google Shape;333;p55"/>
          <p:cNvSpPr txBox="1"/>
          <p:nvPr>
            <p:ph idx="26" type="body"/>
          </p:nvPr>
        </p:nvSpPr>
        <p:spPr>
          <a:xfrm>
            <a:off x="6296200" y="2635550"/>
            <a:ext cx="2644800" cy="268200"/>
          </a:xfrm>
          <a:prstGeom prst="rect">
            <a:avLst/>
          </a:prstGeom>
        </p:spPr>
        <p:txBody>
          <a:bodyPr anchorCtr="0" anchor="t" bIns="91425" lIns="91425" spcFirstLastPara="1" rIns="91425" wrap="square" tIns="91425">
            <a:norm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34" name="Google Shape;334;p55"/>
          <p:cNvSpPr txBox="1"/>
          <p:nvPr>
            <p:ph idx="27" type="body"/>
          </p:nvPr>
        </p:nvSpPr>
        <p:spPr>
          <a:xfrm>
            <a:off x="6296200" y="2903750"/>
            <a:ext cx="2644800" cy="268200"/>
          </a:xfrm>
          <a:prstGeom prst="rect">
            <a:avLst/>
          </a:prstGeom>
        </p:spPr>
        <p:txBody>
          <a:bodyPr anchorCtr="0" anchor="t" bIns="91425" lIns="91425" spcFirstLastPara="1" rIns="91425" wrap="square" tIns="91425">
            <a:norm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335" name="Google Shape;335;p55"/>
          <p:cNvSpPr txBox="1"/>
          <p:nvPr>
            <p:ph idx="28" type="body"/>
          </p:nvPr>
        </p:nvSpPr>
        <p:spPr>
          <a:xfrm>
            <a:off x="6296200" y="3433400"/>
            <a:ext cx="2644800" cy="429000"/>
          </a:xfrm>
          <a:prstGeom prst="rect">
            <a:avLst/>
          </a:prstGeom>
        </p:spPr>
        <p:txBody>
          <a:bodyPr anchorCtr="0" anchor="ctr" bIns="91425" lIns="91425" spcFirstLastPara="1" rIns="91425" wrap="square" tIns="91425">
            <a:noAutofit/>
          </a:bodyPr>
          <a:lstStyle>
            <a:lvl1pPr indent="-342900" lvl="0" marL="457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36" name="Google Shape;336;p55"/>
          <p:cNvSpPr txBox="1"/>
          <p:nvPr>
            <p:ph idx="29" type="body"/>
          </p:nvPr>
        </p:nvSpPr>
        <p:spPr>
          <a:xfrm>
            <a:off x="6296200" y="3862400"/>
            <a:ext cx="2644800" cy="268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a:lvl1pPr>
            <a:lvl2pPr indent="-342900" lvl="1" marL="914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2pPr>
            <a:lvl3pPr indent="-342900" lvl="2" marL="1371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3pPr>
            <a:lvl4pPr indent="-342900" lvl="3" marL="1828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4pPr>
            <a:lvl5pPr indent="-342900" lvl="4" marL="22860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5pPr>
            <a:lvl6pPr indent="-342900" lvl="5" marL="27432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6pPr>
            <a:lvl7pPr indent="-342900" lvl="6" marL="32004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7pPr>
            <a:lvl8pPr indent="-342900" lvl="7" marL="36576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8pPr>
            <a:lvl9pPr indent="-342900" lvl="8" marL="4114800">
              <a:lnSpc>
                <a:spcPct val="100000"/>
              </a:lnSpc>
              <a:spcBef>
                <a:spcPts val="0"/>
              </a:spcBef>
              <a:spcAft>
                <a:spcPts val="0"/>
              </a:spcAft>
              <a:buSzPts val="1800"/>
              <a:buFont typeface="DM Sans Medium"/>
              <a:buChar char="■"/>
              <a:defRPr sz="1800">
                <a:latin typeface="DM Sans Medium"/>
                <a:ea typeface="DM Sans Medium"/>
                <a:cs typeface="DM Sans Medium"/>
                <a:sym typeface="DM Sans Medium"/>
              </a:defRPr>
            </a:lvl9pPr>
          </a:lstStyle>
          <a:p/>
        </p:txBody>
      </p:sp>
      <p:sp>
        <p:nvSpPr>
          <p:cNvPr id="337" name="Google Shape;337;p55"/>
          <p:cNvSpPr txBox="1"/>
          <p:nvPr>
            <p:ph idx="30" type="body"/>
          </p:nvPr>
        </p:nvSpPr>
        <p:spPr>
          <a:xfrm>
            <a:off x="6296200" y="4130600"/>
            <a:ext cx="2644800" cy="268200"/>
          </a:xfrm>
          <a:prstGeom prst="rect">
            <a:avLst/>
          </a:prstGeom>
        </p:spPr>
        <p:txBody>
          <a:bodyPr anchorCtr="0" anchor="t" bIns="91425" lIns="91425" spcFirstLastPara="1" rIns="91425" wrap="square" tIns="91425">
            <a:noAutofit/>
          </a:bodyPr>
          <a:lstStyle>
            <a:lvl1pPr indent="-279400" lvl="0" marL="457200">
              <a:lnSpc>
                <a:spcPct val="100000"/>
              </a:lnSpc>
              <a:spcBef>
                <a:spcPts val="0"/>
              </a:spcBef>
              <a:spcAft>
                <a:spcPts val="0"/>
              </a:spcAft>
              <a:buSzPts val="800"/>
              <a:buChar char="●"/>
              <a:defRPr sz="800"/>
            </a:lvl1pPr>
            <a:lvl2pPr indent="-279400" lvl="1" marL="914400">
              <a:lnSpc>
                <a:spcPct val="100000"/>
              </a:lnSpc>
              <a:spcBef>
                <a:spcPts val="0"/>
              </a:spcBef>
              <a:spcAft>
                <a:spcPts val="0"/>
              </a:spcAft>
              <a:buSzPts val="800"/>
              <a:buFont typeface="DM Sans Medium"/>
              <a:buChar char="○"/>
              <a:defRPr>
                <a:latin typeface="DM Sans Medium"/>
                <a:ea typeface="DM Sans Medium"/>
                <a:cs typeface="DM Sans Medium"/>
                <a:sym typeface="DM Sans Medium"/>
              </a:defRPr>
            </a:lvl2pPr>
            <a:lvl3pPr indent="-279400" lvl="2" marL="1371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3pPr>
            <a:lvl4pPr indent="-279400" lvl="3" marL="1828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4pPr>
            <a:lvl5pPr indent="-279400" lvl="4" marL="22860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5pPr>
            <a:lvl6pPr indent="-279400" lvl="5" marL="27432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6pPr>
            <a:lvl7pPr indent="-279400" lvl="6" marL="32004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7pPr>
            <a:lvl8pPr indent="-279400" lvl="7" marL="36576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8pPr>
            <a:lvl9pPr indent="-279400" lvl="8" marL="4114800">
              <a:lnSpc>
                <a:spcPct val="100000"/>
              </a:lnSpc>
              <a:spcBef>
                <a:spcPts val="0"/>
              </a:spcBef>
              <a:spcAft>
                <a:spcPts val="0"/>
              </a:spcAft>
              <a:buSzPts val="800"/>
              <a:buFont typeface="DM Sans Medium"/>
              <a:buChar char="■"/>
              <a:defRPr sz="800">
                <a:latin typeface="DM Sans Medium"/>
                <a:ea typeface="DM Sans Medium"/>
                <a:cs typeface="DM Sans Medium"/>
                <a:sym typeface="DM Sans Medium"/>
              </a:defRPr>
            </a:lvl9pPr>
          </a:lstStyle>
          <a:p/>
        </p:txBody>
      </p:sp>
      <p:sp>
        <p:nvSpPr>
          <p:cNvPr id="338" name="Google Shape;338;p55"/>
          <p:cNvSpPr txBox="1"/>
          <p:nvPr>
            <p:ph idx="31" type="body"/>
          </p:nvPr>
        </p:nvSpPr>
        <p:spPr>
          <a:xfrm>
            <a:off x="196951" y="196725"/>
            <a:ext cx="18606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339" name="Google Shape;339;p55"/>
          <p:cNvSpPr txBox="1"/>
          <p:nvPr>
            <p:ph idx="3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SzPts val="800"/>
              <a:buChar char="●"/>
              <a:defRPr sz="800"/>
            </a:lvl1pPr>
            <a:lvl2pPr indent="-279400" lvl="1" marL="914400" algn="r">
              <a:spcBef>
                <a:spcPts val="0"/>
              </a:spcBef>
              <a:spcAft>
                <a:spcPts val="0"/>
              </a:spcAft>
              <a:buSzPts val="800"/>
              <a:buChar char="○"/>
              <a:defRPr/>
            </a:lvl2pPr>
            <a:lvl3pPr indent="-279400" lvl="2" marL="1371600" algn="r">
              <a:spcBef>
                <a:spcPts val="0"/>
              </a:spcBef>
              <a:spcAft>
                <a:spcPts val="0"/>
              </a:spcAft>
              <a:buSzPts val="800"/>
              <a:buChar char="■"/>
              <a:defRPr sz="800"/>
            </a:lvl3pPr>
            <a:lvl4pPr indent="-279400" lvl="3" marL="1828800" algn="r">
              <a:spcBef>
                <a:spcPts val="0"/>
              </a:spcBef>
              <a:spcAft>
                <a:spcPts val="0"/>
              </a:spcAft>
              <a:buSzPts val="800"/>
              <a:buChar char="●"/>
              <a:defRPr sz="800"/>
            </a:lvl4pPr>
            <a:lvl5pPr indent="-279400" lvl="4" marL="2286000" algn="r">
              <a:spcBef>
                <a:spcPts val="0"/>
              </a:spcBef>
              <a:spcAft>
                <a:spcPts val="0"/>
              </a:spcAft>
              <a:buSzPts val="800"/>
              <a:buChar char="○"/>
              <a:defRPr sz="800"/>
            </a:lvl5pPr>
            <a:lvl6pPr indent="-279400" lvl="5" marL="2743200" algn="r">
              <a:spcBef>
                <a:spcPts val="0"/>
              </a:spcBef>
              <a:spcAft>
                <a:spcPts val="0"/>
              </a:spcAft>
              <a:buSzPts val="800"/>
              <a:buChar char="■"/>
              <a:defRPr sz="800"/>
            </a:lvl6pPr>
            <a:lvl7pPr indent="-279400" lvl="6" marL="3200400" algn="r">
              <a:spcBef>
                <a:spcPts val="0"/>
              </a:spcBef>
              <a:spcAft>
                <a:spcPts val="0"/>
              </a:spcAft>
              <a:buSzPts val="800"/>
              <a:buChar char="●"/>
              <a:defRPr sz="800"/>
            </a:lvl7pPr>
            <a:lvl8pPr indent="-279400" lvl="7" marL="3657600" algn="r">
              <a:spcBef>
                <a:spcPts val="0"/>
              </a:spcBef>
              <a:spcAft>
                <a:spcPts val="0"/>
              </a:spcAft>
              <a:buSzPts val="800"/>
              <a:buChar char="○"/>
              <a:defRPr sz="800"/>
            </a:lvl8pPr>
            <a:lvl9pPr indent="-279400" lvl="8" marL="4114800" algn="r">
              <a:spcBef>
                <a:spcPts val="0"/>
              </a:spcBef>
              <a:spcAft>
                <a:spcPts val="0"/>
              </a:spcAft>
              <a:buSzPts val="800"/>
              <a:buChar char="■"/>
              <a:defRPr sz="800"/>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p:cSld name="CUSTOM">
    <p:spTree>
      <p:nvGrpSpPr>
        <p:cNvPr id="340" name="Shape 340"/>
        <p:cNvGrpSpPr/>
        <p:nvPr/>
      </p:nvGrpSpPr>
      <p:grpSpPr>
        <a:xfrm>
          <a:off x="0" y="0"/>
          <a:ext cx="0" cy="0"/>
          <a:chOff x="0" y="0"/>
          <a:chExt cx="0" cy="0"/>
        </a:xfrm>
      </p:grpSpPr>
      <p:sp>
        <p:nvSpPr>
          <p:cNvPr id="341" name="Google Shape;341;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42" name="Google Shape;342;p56"/>
          <p:cNvSpPr txBox="1"/>
          <p:nvPr>
            <p:ph idx="1" type="body"/>
          </p:nvPr>
        </p:nvSpPr>
        <p:spPr>
          <a:xfrm>
            <a:off x="196951" y="196725"/>
            <a:ext cx="1860300" cy="209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Clr>
                <a:schemeClr val="dk1"/>
              </a:buClr>
              <a:buSzPts val="800"/>
              <a:buChar char="●"/>
              <a:defRPr sz="800">
                <a:solidFill>
                  <a:schemeClr val="dk1"/>
                </a:solidFill>
              </a:defRPr>
            </a:lvl1pPr>
            <a:lvl2pPr indent="-279400" lvl="1" marL="914400">
              <a:spcBef>
                <a:spcPts val="0"/>
              </a:spcBef>
              <a:spcAft>
                <a:spcPts val="0"/>
              </a:spcAft>
              <a:buClr>
                <a:schemeClr val="dk1"/>
              </a:buClr>
              <a:buSzPts val="800"/>
              <a:buChar char="○"/>
              <a:defRPr>
                <a:solidFill>
                  <a:schemeClr val="dk1"/>
                </a:solidFill>
              </a:defRPr>
            </a:lvl2pPr>
            <a:lvl3pPr indent="-279400" lvl="2" marL="1371600">
              <a:spcBef>
                <a:spcPts val="0"/>
              </a:spcBef>
              <a:spcAft>
                <a:spcPts val="0"/>
              </a:spcAft>
              <a:buClr>
                <a:schemeClr val="dk1"/>
              </a:buClr>
              <a:buSzPts val="800"/>
              <a:buChar char="■"/>
              <a:defRPr sz="800">
                <a:solidFill>
                  <a:schemeClr val="dk1"/>
                </a:solidFill>
              </a:defRPr>
            </a:lvl3pPr>
            <a:lvl4pPr indent="-279400" lvl="3" marL="1828800">
              <a:spcBef>
                <a:spcPts val="0"/>
              </a:spcBef>
              <a:spcAft>
                <a:spcPts val="0"/>
              </a:spcAft>
              <a:buClr>
                <a:schemeClr val="dk1"/>
              </a:buClr>
              <a:buSzPts val="800"/>
              <a:buChar char="●"/>
              <a:defRPr sz="800">
                <a:solidFill>
                  <a:schemeClr val="dk1"/>
                </a:solidFill>
              </a:defRPr>
            </a:lvl4pPr>
            <a:lvl5pPr indent="-279400" lvl="4" marL="2286000">
              <a:spcBef>
                <a:spcPts val="0"/>
              </a:spcBef>
              <a:spcAft>
                <a:spcPts val="0"/>
              </a:spcAft>
              <a:buClr>
                <a:schemeClr val="dk1"/>
              </a:buClr>
              <a:buSzPts val="800"/>
              <a:buChar char="○"/>
              <a:defRPr sz="800">
                <a:solidFill>
                  <a:schemeClr val="dk1"/>
                </a:solidFill>
              </a:defRPr>
            </a:lvl5pPr>
            <a:lvl6pPr indent="-279400" lvl="5" marL="2743200">
              <a:spcBef>
                <a:spcPts val="0"/>
              </a:spcBef>
              <a:spcAft>
                <a:spcPts val="0"/>
              </a:spcAft>
              <a:buClr>
                <a:schemeClr val="dk1"/>
              </a:buClr>
              <a:buSzPts val="800"/>
              <a:buChar char="■"/>
              <a:defRPr sz="800">
                <a:solidFill>
                  <a:schemeClr val="dk1"/>
                </a:solidFill>
              </a:defRPr>
            </a:lvl6pPr>
            <a:lvl7pPr indent="-279400" lvl="6" marL="3200400">
              <a:spcBef>
                <a:spcPts val="0"/>
              </a:spcBef>
              <a:spcAft>
                <a:spcPts val="0"/>
              </a:spcAft>
              <a:buClr>
                <a:schemeClr val="dk1"/>
              </a:buClr>
              <a:buSzPts val="800"/>
              <a:buChar char="●"/>
              <a:defRPr sz="800">
                <a:solidFill>
                  <a:schemeClr val="dk1"/>
                </a:solidFill>
              </a:defRPr>
            </a:lvl7pPr>
            <a:lvl8pPr indent="-279400" lvl="7" marL="3657600">
              <a:spcBef>
                <a:spcPts val="0"/>
              </a:spcBef>
              <a:spcAft>
                <a:spcPts val="0"/>
              </a:spcAft>
              <a:buClr>
                <a:schemeClr val="dk1"/>
              </a:buClr>
              <a:buSzPts val="800"/>
              <a:buChar char="○"/>
              <a:defRPr sz="800">
                <a:solidFill>
                  <a:schemeClr val="dk1"/>
                </a:solidFill>
              </a:defRPr>
            </a:lvl8pPr>
            <a:lvl9pPr indent="-279400" lvl="8" marL="4114800">
              <a:spcBef>
                <a:spcPts val="0"/>
              </a:spcBef>
              <a:spcAft>
                <a:spcPts val="0"/>
              </a:spcAft>
              <a:buClr>
                <a:schemeClr val="dk1"/>
              </a:buClr>
              <a:buSzPts val="800"/>
              <a:buChar char="■"/>
              <a:defRPr sz="800">
                <a:solidFill>
                  <a:schemeClr val="dk1"/>
                </a:solidFill>
              </a:defRPr>
            </a:lvl9pPr>
          </a:lstStyle>
          <a:p/>
        </p:txBody>
      </p:sp>
      <p:sp>
        <p:nvSpPr>
          <p:cNvPr id="343" name="Google Shape;343;p56"/>
          <p:cNvSpPr txBox="1"/>
          <p:nvPr>
            <p:ph idx="2" type="body"/>
          </p:nvPr>
        </p:nvSpPr>
        <p:spPr>
          <a:xfrm>
            <a:off x="7087526" y="196725"/>
            <a:ext cx="1933500" cy="209100"/>
          </a:xfrm>
          <a:prstGeom prst="rect">
            <a:avLst/>
          </a:prstGeom>
        </p:spPr>
        <p:txBody>
          <a:bodyPr anchorCtr="0" anchor="ctr" bIns="91425" lIns="91425" spcFirstLastPara="1" rIns="91425" wrap="square" tIns="91425">
            <a:noAutofit/>
          </a:bodyPr>
          <a:lstStyle>
            <a:lvl1pPr indent="-279400" lvl="0" marL="457200" algn="r">
              <a:spcBef>
                <a:spcPts val="0"/>
              </a:spcBef>
              <a:spcAft>
                <a:spcPts val="0"/>
              </a:spcAft>
              <a:buClr>
                <a:schemeClr val="dk1"/>
              </a:buClr>
              <a:buSzPts val="800"/>
              <a:buChar char="●"/>
              <a:defRPr sz="800">
                <a:solidFill>
                  <a:schemeClr val="dk1"/>
                </a:solidFill>
              </a:defRPr>
            </a:lvl1pPr>
            <a:lvl2pPr indent="-279400" lvl="1" marL="914400" algn="r">
              <a:spcBef>
                <a:spcPts val="0"/>
              </a:spcBef>
              <a:spcAft>
                <a:spcPts val="0"/>
              </a:spcAft>
              <a:buClr>
                <a:schemeClr val="dk1"/>
              </a:buClr>
              <a:buSzPts val="800"/>
              <a:buChar char="○"/>
              <a:defRPr>
                <a:solidFill>
                  <a:schemeClr val="dk1"/>
                </a:solidFill>
              </a:defRPr>
            </a:lvl2pPr>
            <a:lvl3pPr indent="-279400" lvl="2" marL="1371600" algn="r">
              <a:spcBef>
                <a:spcPts val="0"/>
              </a:spcBef>
              <a:spcAft>
                <a:spcPts val="0"/>
              </a:spcAft>
              <a:buClr>
                <a:schemeClr val="dk1"/>
              </a:buClr>
              <a:buSzPts val="800"/>
              <a:buChar char="■"/>
              <a:defRPr sz="800">
                <a:solidFill>
                  <a:schemeClr val="dk1"/>
                </a:solidFill>
              </a:defRPr>
            </a:lvl3pPr>
            <a:lvl4pPr indent="-279400" lvl="3" marL="1828800" algn="r">
              <a:spcBef>
                <a:spcPts val="0"/>
              </a:spcBef>
              <a:spcAft>
                <a:spcPts val="0"/>
              </a:spcAft>
              <a:buClr>
                <a:schemeClr val="dk1"/>
              </a:buClr>
              <a:buSzPts val="800"/>
              <a:buChar char="●"/>
              <a:defRPr sz="800">
                <a:solidFill>
                  <a:schemeClr val="dk1"/>
                </a:solidFill>
              </a:defRPr>
            </a:lvl4pPr>
            <a:lvl5pPr indent="-279400" lvl="4" marL="2286000" algn="r">
              <a:spcBef>
                <a:spcPts val="0"/>
              </a:spcBef>
              <a:spcAft>
                <a:spcPts val="0"/>
              </a:spcAft>
              <a:buClr>
                <a:schemeClr val="dk1"/>
              </a:buClr>
              <a:buSzPts val="800"/>
              <a:buChar char="○"/>
              <a:defRPr sz="800">
                <a:solidFill>
                  <a:schemeClr val="dk1"/>
                </a:solidFill>
              </a:defRPr>
            </a:lvl5pPr>
            <a:lvl6pPr indent="-279400" lvl="5" marL="2743200" algn="r">
              <a:spcBef>
                <a:spcPts val="0"/>
              </a:spcBef>
              <a:spcAft>
                <a:spcPts val="0"/>
              </a:spcAft>
              <a:buClr>
                <a:schemeClr val="dk1"/>
              </a:buClr>
              <a:buSzPts val="800"/>
              <a:buChar char="■"/>
              <a:defRPr sz="800">
                <a:solidFill>
                  <a:schemeClr val="dk1"/>
                </a:solidFill>
              </a:defRPr>
            </a:lvl6pPr>
            <a:lvl7pPr indent="-279400" lvl="6" marL="3200400" algn="r">
              <a:spcBef>
                <a:spcPts val="0"/>
              </a:spcBef>
              <a:spcAft>
                <a:spcPts val="0"/>
              </a:spcAft>
              <a:buClr>
                <a:schemeClr val="dk1"/>
              </a:buClr>
              <a:buSzPts val="800"/>
              <a:buChar char="●"/>
              <a:defRPr sz="800">
                <a:solidFill>
                  <a:schemeClr val="dk1"/>
                </a:solidFill>
              </a:defRPr>
            </a:lvl7pPr>
            <a:lvl8pPr indent="-279400" lvl="7" marL="3657600" algn="r">
              <a:spcBef>
                <a:spcPts val="0"/>
              </a:spcBef>
              <a:spcAft>
                <a:spcPts val="0"/>
              </a:spcAft>
              <a:buClr>
                <a:schemeClr val="dk1"/>
              </a:buClr>
              <a:buSzPts val="800"/>
              <a:buChar char="○"/>
              <a:defRPr sz="800">
                <a:solidFill>
                  <a:schemeClr val="dk1"/>
                </a:solidFill>
              </a:defRPr>
            </a:lvl8pPr>
            <a:lvl9pPr indent="-279400" lvl="8" marL="4114800" algn="r">
              <a:spcBef>
                <a:spcPts val="0"/>
              </a:spcBef>
              <a:spcAft>
                <a:spcPts val="0"/>
              </a:spcAft>
              <a:buClr>
                <a:schemeClr val="dk1"/>
              </a:buClr>
              <a:buSzPts val="800"/>
              <a:buChar char="■"/>
              <a:defRPr sz="8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43.xml"/><Relationship Id="rId22" Type="http://schemas.openxmlformats.org/officeDocument/2006/relationships/slideLayout" Target="../slideLayouts/slideLayout45.xml"/><Relationship Id="rId21" Type="http://schemas.openxmlformats.org/officeDocument/2006/relationships/slideLayout" Target="../slideLayouts/slideLayout44.xml"/><Relationship Id="rId24" Type="http://schemas.openxmlformats.org/officeDocument/2006/relationships/slideLayout" Target="../slideLayouts/slideLayout47.xml"/><Relationship Id="rId23" Type="http://schemas.openxmlformats.org/officeDocument/2006/relationships/slideLayout" Target="../slideLayouts/slideLayout46.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26" Type="http://schemas.openxmlformats.org/officeDocument/2006/relationships/slideLayout" Target="../slideLayouts/slideLayout49.xml"/><Relationship Id="rId25" Type="http://schemas.openxmlformats.org/officeDocument/2006/relationships/slideLayout" Target="../slideLayouts/slideLayout48.xml"/><Relationship Id="rId28" Type="http://schemas.openxmlformats.org/officeDocument/2006/relationships/slideLayout" Target="../slideLayouts/slideLayout51.xml"/><Relationship Id="rId27" Type="http://schemas.openxmlformats.org/officeDocument/2006/relationships/slideLayout" Target="../slideLayouts/slideLayout50.xml"/><Relationship Id="rId5" Type="http://schemas.openxmlformats.org/officeDocument/2006/relationships/slideLayout" Target="../slideLayouts/slideLayout28.xml"/><Relationship Id="rId6" Type="http://schemas.openxmlformats.org/officeDocument/2006/relationships/slideLayout" Target="../slideLayouts/slideLayout29.xml"/><Relationship Id="rId29" Type="http://schemas.openxmlformats.org/officeDocument/2006/relationships/slideLayout" Target="../slideLayouts/slideLayout52.xml"/><Relationship Id="rId7" Type="http://schemas.openxmlformats.org/officeDocument/2006/relationships/slideLayout" Target="../slideLayouts/slideLayout30.xml"/><Relationship Id="rId8" Type="http://schemas.openxmlformats.org/officeDocument/2006/relationships/slideLayout" Target="../slideLayouts/slideLayout31.xml"/><Relationship Id="rId31" Type="http://schemas.openxmlformats.org/officeDocument/2006/relationships/theme" Target="../theme/theme4.xml"/><Relationship Id="rId30" Type="http://schemas.openxmlformats.org/officeDocument/2006/relationships/slideLayout" Target="../slideLayouts/slideLayout53.xml"/><Relationship Id="rId11" Type="http://schemas.openxmlformats.org/officeDocument/2006/relationships/slideLayout" Target="../slideLayouts/slideLayout34.xml"/><Relationship Id="rId10" Type="http://schemas.openxmlformats.org/officeDocument/2006/relationships/slideLayout" Target="../slideLayouts/slideLayout33.xml"/><Relationship Id="rId13" Type="http://schemas.openxmlformats.org/officeDocument/2006/relationships/slideLayout" Target="../slideLayouts/slideLayout36.xml"/><Relationship Id="rId12" Type="http://schemas.openxmlformats.org/officeDocument/2006/relationships/slideLayout" Target="../slideLayouts/slideLayout35.xml"/><Relationship Id="rId15" Type="http://schemas.openxmlformats.org/officeDocument/2006/relationships/slideLayout" Target="../slideLayouts/slideLayout38.xml"/><Relationship Id="rId14" Type="http://schemas.openxmlformats.org/officeDocument/2006/relationships/slideLayout" Target="../slideLayouts/slideLayout37.xml"/><Relationship Id="rId17" Type="http://schemas.openxmlformats.org/officeDocument/2006/relationships/slideLayout" Target="../slideLayouts/slideLayout40.xml"/><Relationship Id="rId16" Type="http://schemas.openxmlformats.org/officeDocument/2006/relationships/slideLayout" Target="../slideLayouts/slideLayout39.xml"/><Relationship Id="rId19" Type="http://schemas.openxmlformats.org/officeDocument/2006/relationships/slideLayout" Target="../slideLayouts/slideLayout42.xml"/><Relationship Id="rId18"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228600" y="137319"/>
            <a:ext cx="4114800" cy="571500"/>
          </a:xfrm>
          <a:prstGeom prst="rect">
            <a:avLst/>
          </a:prstGeom>
          <a:noFill/>
          <a:ln>
            <a:noFill/>
          </a:ln>
        </p:spPr>
        <p:txBody>
          <a:bodyPr anchorCtr="0" anchor="ctr" bIns="22850" lIns="45725" spcFirstLastPara="1" rIns="45725" wrap="square" tIns="22850">
            <a:normAutofit/>
          </a:bodyPr>
          <a:lstStyle>
            <a:lvl1pPr lvl="0" marR="0" algn="ctr">
              <a:spcBef>
                <a:spcPts val="0"/>
              </a:spcBef>
              <a:spcAft>
                <a:spcPts val="0"/>
              </a:spcAft>
              <a:buClr>
                <a:schemeClr val="dk1"/>
              </a:buClr>
              <a:buSzPts val="2200"/>
              <a:buFont typeface="Calibri"/>
              <a:buNone/>
              <a:defRPr b="0" i="0" sz="2200" u="none" cap="none" strike="noStrik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p:txBody>
      </p:sp>
      <p:sp>
        <p:nvSpPr>
          <p:cNvPr id="63" name="Google Shape;63;p14"/>
          <p:cNvSpPr txBox="1"/>
          <p:nvPr>
            <p:ph idx="1" type="body"/>
          </p:nvPr>
        </p:nvSpPr>
        <p:spPr>
          <a:xfrm>
            <a:off x="228600" y="800100"/>
            <a:ext cx="4114800" cy="2262900"/>
          </a:xfrm>
          <a:prstGeom prst="rect">
            <a:avLst/>
          </a:prstGeom>
          <a:noFill/>
          <a:ln>
            <a:noFill/>
          </a:ln>
        </p:spPr>
        <p:txBody>
          <a:bodyPr anchorCtr="0" anchor="t" bIns="22850" lIns="45725" spcFirstLastPara="1" rIns="45725" wrap="square" tIns="22850">
            <a:normAutofit/>
          </a:bodyPr>
          <a:lstStyle>
            <a:lvl1pPr indent="-330200" lvl="0" marL="457200" marR="0" algn="l">
              <a:spcBef>
                <a:spcPts val="3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1pPr>
            <a:lvl2pPr indent="-317500" lvl="1" marL="914400" marR="0" algn="l">
              <a:spcBef>
                <a:spcPts val="3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2pPr>
            <a:lvl3pPr indent="-304800" lvl="2" marL="1371600" marR="0" algn="l">
              <a:spcBef>
                <a:spcPts val="200"/>
              </a:spcBef>
              <a:spcAft>
                <a:spcPts val="0"/>
              </a:spcAft>
              <a:buClr>
                <a:schemeClr val="dk1"/>
              </a:buClr>
              <a:buSzPts val="1200"/>
              <a:buFont typeface="Arial"/>
              <a:buChar char="•"/>
              <a:defRPr b="0" i="0" sz="1200" u="none" cap="none" strike="noStrike">
                <a:solidFill>
                  <a:schemeClr val="dk1"/>
                </a:solidFill>
                <a:latin typeface="Calibri"/>
                <a:ea typeface="Calibri"/>
                <a:cs typeface="Calibri"/>
                <a:sym typeface="Calibri"/>
              </a:defRPr>
            </a:lvl3pPr>
            <a:lvl4pPr indent="-292100" lvl="3" marL="1828800" marR="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4pPr>
            <a:lvl5pPr indent="-292100" lvl="4" marL="2286000" marR="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5pPr>
            <a:lvl6pPr indent="-292100" lvl="5" marL="2743200" marR="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6pPr>
            <a:lvl7pPr indent="-292100" lvl="6" marL="3200400" marR="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7pPr>
            <a:lvl8pPr indent="-292100" lvl="7" marL="3657600" marR="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8pPr>
            <a:lvl9pPr indent="-292100" lvl="8" marL="4114800" marR="0" algn="l">
              <a:spcBef>
                <a:spcPts val="200"/>
              </a:spcBef>
              <a:spcAft>
                <a:spcPts val="0"/>
              </a:spcAft>
              <a:buClr>
                <a:schemeClr val="dk1"/>
              </a:buClr>
              <a:buSzPts val="1000"/>
              <a:buFont typeface="Arial"/>
              <a:buChar char="•"/>
              <a:defRPr b="0" i="0" sz="1000" u="none" cap="none" strike="noStrike">
                <a:solidFill>
                  <a:schemeClr val="dk1"/>
                </a:solidFill>
                <a:latin typeface="Calibri"/>
                <a:ea typeface="Calibri"/>
                <a:cs typeface="Calibri"/>
                <a:sym typeface="Calibri"/>
              </a:defRPr>
            </a:lvl9pPr>
          </a:lstStyle>
          <a:p/>
        </p:txBody>
      </p:sp>
      <p:sp>
        <p:nvSpPr>
          <p:cNvPr id="64" name="Google Shape;64;p14"/>
          <p:cNvSpPr txBox="1"/>
          <p:nvPr>
            <p:ph idx="10" type="dt"/>
          </p:nvPr>
        </p:nvSpPr>
        <p:spPr>
          <a:xfrm>
            <a:off x="228600" y="3178175"/>
            <a:ext cx="1066800" cy="182700"/>
          </a:xfrm>
          <a:prstGeom prst="rect">
            <a:avLst/>
          </a:prstGeom>
          <a:noFill/>
          <a:ln>
            <a:noFill/>
          </a:ln>
        </p:spPr>
        <p:txBody>
          <a:bodyPr anchorCtr="0" anchor="ctr" bIns="22850" lIns="45725" spcFirstLastPara="1" rIns="45725" wrap="square" tIns="22850">
            <a:noAutofit/>
          </a:bodyPr>
          <a:lstStyle>
            <a:lvl1pPr lvl="0" marR="0" algn="l">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65" name="Google Shape;65;p14"/>
          <p:cNvSpPr txBox="1"/>
          <p:nvPr>
            <p:ph idx="11" type="ftr"/>
          </p:nvPr>
        </p:nvSpPr>
        <p:spPr>
          <a:xfrm>
            <a:off x="1562100" y="3178175"/>
            <a:ext cx="1447800" cy="182700"/>
          </a:xfrm>
          <a:prstGeom prst="rect">
            <a:avLst/>
          </a:prstGeom>
          <a:noFill/>
          <a:ln>
            <a:noFill/>
          </a:ln>
        </p:spPr>
        <p:txBody>
          <a:bodyPr anchorCtr="0" anchor="ctr" bIns="22850" lIns="45725" spcFirstLastPara="1" rIns="45725" wrap="square" tIns="22850">
            <a:noAutofit/>
          </a:bodyPr>
          <a:lstStyle>
            <a:lvl1pPr lvl="0" marR="0" algn="ctr">
              <a:spcBef>
                <a:spcPts val="0"/>
              </a:spcBef>
              <a:spcAft>
                <a:spcPts val="0"/>
              </a:spcAft>
              <a:buSzPts val="700"/>
              <a:buNone/>
              <a:defRPr b="0" i="0" sz="600" u="none" cap="none" strike="noStrike">
                <a:solidFill>
                  <a:srgbClr val="888888"/>
                </a:solidFill>
                <a:latin typeface="Calibri"/>
                <a:ea typeface="Calibri"/>
                <a:cs typeface="Calibri"/>
                <a:sym typeface="Calibri"/>
              </a:defRPr>
            </a:lvl1pPr>
            <a:lvl2pPr lvl="1"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2pPr>
            <a:lvl3pPr lvl="2"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3pPr>
            <a:lvl4pPr lvl="3"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4pPr>
            <a:lvl5pPr lvl="4"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5pPr>
            <a:lvl6pPr lvl="5"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6pPr>
            <a:lvl7pPr lvl="6"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7pPr>
            <a:lvl8pPr lvl="7"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8pPr>
            <a:lvl9pPr lvl="8" marR="0" algn="l">
              <a:spcBef>
                <a:spcPts val="0"/>
              </a:spcBef>
              <a:spcAft>
                <a:spcPts val="0"/>
              </a:spcAft>
              <a:buSzPts val="700"/>
              <a:buNone/>
              <a:defRPr b="0" i="0" sz="900" u="none" cap="none" strike="noStrike">
                <a:solidFill>
                  <a:schemeClr val="dk1"/>
                </a:solidFill>
                <a:latin typeface="Calibri"/>
                <a:ea typeface="Calibri"/>
                <a:cs typeface="Calibri"/>
                <a:sym typeface="Calibri"/>
              </a:defRPr>
            </a:lvl9pPr>
          </a:lstStyle>
          <a:p/>
        </p:txBody>
      </p:sp>
      <p:sp>
        <p:nvSpPr>
          <p:cNvPr id="66" name="Google Shape;66;p14"/>
          <p:cNvSpPr txBox="1"/>
          <p:nvPr>
            <p:ph idx="12" type="sldNum"/>
          </p:nvPr>
        </p:nvSpPr>
        <p:spPr>
          <a:xfrm>
            <a:off x="3276600" y="3178175"/>
            <a:ext cx="1066800" cy="182700"/>
          </a:xfrm>
          <a:prstGeom prst="rect">
            <a:avLst/>
          </a:prstGeom>
          <a:noFill/>
          <a:ln>
            <a:noFill/>
          </a:ln>
        </p:spPr>
        <p:txBody>
          <a:bodyPr anchorCtr="0" anchor="ctr" bIns="22850" lIns="45725" spcFirstLastPara="1" rIns="45725" wrap="square" tIns="22850">
            <a:noAutofit/>
          </a:bodyPr>
          <a:lstStyle>
            <a:lvl1pPr indent="0" lvl="0" marL="0" marR="0" algn="r">
              <a:spcBef>
                <a:spcPts val="0"/>
              </a:spcBef>
              <a:buNone/>
              <a:defRPr b="0" i="0" sz="600" u="none" cap="none" strike="noStrike">
                <a:solidFill>
                  <a:srgbClr val="888888"/>
                </a:solidFill>
                <a:latin typeface="Calibri"/>
                <a:ea typeface="Calibri"/>
                <a:cs typeface="Calibri"/>
                <a:sym typeface="Calibri"/>
              </a:defRPr>
            </a:lvl1pPr>
            <a:lvl2pPr indent="0" lvl="1" marL="0" marR="0" algn="r">
              <a:spcBef>
                <a:spcPts val="0"/>
              </a:spcBef>
              <a:buNone/>
              <a:defRPr b="0" i="0" sz="600" u="none" cap="none" strike="noStrike">
                <a:solidFill>
                  <a:srgbClr val="888888"/>
                </a:solidFill>
                <a:latin typeface="Calibri"/>
                <a:ea typeface="Calibri"/>
                <a:cs typeface="Calibri"/>
                <a:sym typeface="Calibri"/>
              </a:defRPr>
            </a:lvl2pPr>
            <a:lvl3pPr indent="0" lvl="2" marL="0" marR="0" algn="r">
              <a:spcBef>
                <a:spcPts val="0"/>
              </a:spcBef>
              <a:buNone/>
              <a:defRPr b="0" i="0" sz="600" u="none" cap="none" strike="noStrike">
                <a:solidFill>
                  <a:srgbClr val="888888"/>
                </a:solidFill>
                <a:latin typeface="Calibri"/>
                <a:ea typeface="Calibri"/>
                <a:cs typeface="Calibri"/>
                <a:sym typeface="Calibri"/>
              </a:defRPr>
            </a:lvl3pPr>
            <a:lvl4pPr indent="0" lvl="3" marL="0" marR="0" algn="r">
              <a:spcBef>
                <a:spcPts val="0"/>
              </a:spcBef>
              <a:buNone/>
              <a:defRPr b="0" i="0" sz="600" u="none" cap="none" strike="noStrike">
                <a:solidFill>
                  <a:srgbClr val="888888"/>
                </a:solidFill>
                <a:latin typeface="Calibri"/>
                <a:ea typeface="Calibri"/>
                <a:cs typeface="Calibri"/>
                <a:sym typeface="Calibri"/>
              </a:defRPr>
            </a:lvl4pPr>
            <a:lvl5pPr indent="0" lvl="4" marL="0" marR="0" algn="r">
              <a:spcBef>
                <a:spcPts val="0"/>
              </a:spcBef>
              <a:buNone/>
              <a:defRPr b="0" i="0" sz="600" u="none" cap="none" strike="noStrike">
                <a:solidFill>
                  <a:srgbClr val="888888"/>
                </a:solidFill>
                <a:latin typeface="Calibri"/>
                <a:ea typeface="Calibri"/>
                <a:cs typeface="Calibri"/>
                <a:sym typeface="Calibri"/>
              </a:defRPr>
            </a:lvl5pPr>
            <a:lvl6pPr indent="0" lvl="5" marL="0" marR="0" algn="r">
              <a:spcBef>
                <a:spcPts val="0"/>
              </a:spcBef>
              <a:buNone/>
              <a:defRPr b="0" i="0" sz="600" u="none" cap="none" strike="noStrike">
                <a:solidFill>
                  <a:srgbClr val="888888"/>
                </a:solidFill>
                <a:latin typeface="Calibri"/>
                <a:ea typeface="Calibri"/>
                <a:cs typeface="Calibri"/>
                <a:sym typeface="Calibri"/>
              </a:defRPr>
            </a:lvl6pPr>
            <a:lvl7pPr indent="0" lvl="6" marL="0" marR="0" algn="r">
              <a:spcBef>
                <a:spcPts val="0"/>
              </a:spcBef>
              <a:buNone/>
              <a:defRPr b="0" i="0" sz="600" u="none" cap="none" strike="noStrike">
                <a:solidFill>
                  <a:srgbClr val="888888"/>
                </a:solidFill>
                <a:latin typeface="Calibri"/>
                <a:ea typeface="Calibri"/>
                <a:cs typeface="Calibri"/>
                <a:sym typeface="Calibri"/>
              </a:defRPr>
            </a:lvl7pPr>
            <a:lvl8pPr indent="0" lvl="7" marL="0" marR="0" algn="r">
              <a:spcBef>
                <a:spcPts val="0"/>
              </a:spcBef>
              <a:buNone/>
              <a:defRPr b="0" i="0" sz="600" u="none" cap="none" strike="noStrike">
                <a:solidFill>
                  <a:srgbClr val="888888"/>
                </a:solidFill>
                <a:latin typeface="Calibri"/>
                <a:ea typeface="Calibri"/>
                <a:cs typeface="Calibri"/>
                <a:sym typeface="Calibri"/>
              </a:defRPr>
            </a:lvl8pPr>
            <a:lvl9pPr indent="0" lvl="8" marL="0" marR="0" algn="r">
              <a:spcBef>
                <a:spcPts val="0"/>
              </a:spcBef>
              <a:buNone/>
              <a:defRPr b="0" i="0" sz="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36" name="Shape 136"/>
        <p:cNvGrpSpPr/>
        <p:nvPr/>
      </p:nvGrpSpPr>
      <p:grpSpPr>
        <a:xfrm>
          <a:off x="0" y="0"/>
          <a:ext cx="0" cy="0"/>
          <a:chOff x="0" y="0"/>
          <a:chExt cx="0" cy="0"/>
        </a:xfrm>
      </p:grpSpPr>
      <p:sp>
        <p:nvSpPr>
          <p:cNvPr id="137" name="Google Shape;137;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1pPr>
            <a:lvl2pPr lvl="1">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2pPr>
            <a:lvl3pPr lvl="2">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3pPr>
            <a:lvl4pPr lvl="3">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4pPr>
            <a:lvl5pPr lvl="4">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5pPr>
            <a:lvl6pPr lvl="5">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6pPr>
            <a:lvl7pPr lvl="6">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7pPr>
            <a:lvl8pPr lvl="7">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8pPr>
            <a:lvl9pPr lvl="8">
              <a:lnSpc>
                <a:spcPct val="90000"/>
              </a:lnSpc>
              <a:spcBef>
                <a:spcPts val="0"/>
              </a:spcBef>
              <a:spcAft>
                <a:spcPts val="0"/>
              </a:spcAft>
              <a:buClr>
                <a:schemeClr val="dk1"/>
              </a:buClr>
              <a:buSzPts val="3450"/>
              <a:buFont typeface="Merriweather"/>
              <a:buNone/>
              <a:defRPr b="1" sz="3450">
                <a:solidFill>
                  <a:schemeClr val="dk1"/>
                </a:solidFill>
                <a:latin typeface="Merriweather"/>
                <a:ea typeface="Merriweather"/>
                <a:cs typeface="Merriweather"/>
                <a:sym typeface="Merriweather"/>
              </a:defRPr>
            </a:lvl9pPr>
          </a:lstStyle>
          <a:p/>
        </p:txBody>
      </p:sp>
      <p:sp>
        <p:nvSpPr>
          <p:cNvPr id="138" name="Google Shape;138;p26"/>
          <p:cNvSpPr txBox="1"/>
          <p:nvPr>
            <p:ph idx="1" type="body"/>
          </p:nvPr>
        </p:nvSpPr>
        <p:spPr>
          <a:xfrm>
            <a:off x="311700" y="1152475"/>
            <a:ext cx="8520600" cy="1760100"/>
          </a:xfrm>
          <a:prstGeom prst="rect">
            <a:avLst/>
          </a:prstGeom>
          <a:noFill/>
          <a:ln>
            <a:noFill/>
          </a:ln>
        </p:spPr>
        <p:txBody>
          <a:bodyPr anchorCtr="0" anchor="t" bIns="91425" lIns="91425" spcFirstLastPara="1" rIns="91425" wrap="square" tIns="91425">
            <a:normAutofit/>
          </a:bodyPr>
          <a:lstStyle>
            <a:lvl1pPr indent="-292100" lvl="0" marL="457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1pPr>
            <a:lvl2pPr indent="-279400" lvl="1" marL="914400">
              <a:lnSpc>
                <a:spcPct val="115000"/>
              </a:lnSpc>
              <a:spcBef>
                <a:spcPts val="0"/>
              </a:spcBef>
              <a:spcAft>
                <a:spcPts val="0"/>
              </a:spcAft>
              <a:buClr>
                <a:schemeClr val="dk2"/>
              </a:buClr>
              <a:buSzPts val="800"/>
              <a:buFont typeface="DM Sans"/>
              <a:buChar char="○"/>
              <a:defRPr sz="800">
                <a:solidFill>
                  <a:schemeClr val="dk2"/>
                </a:solidFill>
                <a:latin typeface="DM Sans"/>
                <a:ea typeface="DM Sans"/>
                <a:cs typeface="DM Sans"/>
                <a:sym typeface="DM Sans"/>
              </a:defRPr>
            </a:lvl2pPr>
            <a:lvl3pPr indent="-292100" lvl="2" marL="1371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3pPr>
            <a:lvl4pPr indent="-292100" lvl="3" marL="1828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4pPr>
            <a:lvl5pPr indent="-292100" lvl="4" marL="22860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5pPr>
            <a:lvl6pPr indent="-292100" lvl="5" marL="27432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6pPr>
            <a:lvl7pPr indent="-292100" lvl="6" marL="32004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7pPr>
            <a:lvl8pPr indent="-292100" lvl="7" marL="36576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8pPr>
            <a:lvl9pPr indent="-292100" lvl="8" marL="4114800">
              <a:lnSpc>
                <a:spcPct val="115000"/>
              </a:lnSpc>
              <a:spcBef>
                <a:spcPts val="0"/>
              </a:spcBef>
              <a:spcAft>
                <a:spcPts val="0"/>
              </a:spcAft>
              <a:buClr>
                <a:schemeClr val="dk2"/>
              </a:buClr>
              <a:buSzPts val="1000"/>
              <a:buFont typeface="DM Sans"/>
              <a:buChar char="■"/>
              <a:defRPr sz="1000">
                <a:solidFill>
                  <a:schemeClr val="dk2"/>
                </a:solidFill>
                <a:latin typeface="DM Sans"/>
                <a:ea typeface="DM Sans"/>
                <a:cs typeface="DM Sans"/>
                <a:sym typeface="DM Sans"/>
              </a:defRPr>
            </a:lvl9pPr>
          </a:lstStyle>
          <a:p/>
        </p:txBody>
      </p:sp>
      <p:sp>
        <p:nvSpPr>
          <p:cNvPr id="139" name="Google Shape;139;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800">
                <a:solidFill>
                  <a:schemeClr val="dk1"/>
                </a:solidFill>
                <a:latin typeface="DM Sans"/>
                <a:ea typeface="DM Sans"/>
                <a:cs typeface="DM Sans"/>
                <a:sym typeface="DM Sans"/>
              </a:defRPr>
            </a:lvl1pPr>
            <a:lvl2pPr lvl="1" algn="r">
              <a:buNone/>
              <a:defRPr sz="800">
                <a:solidFill>
                  <a:schemeClr val="dk1"/>
                </a:solidFill>
                <a:latin typeface="DM Sans"/>
                <a:ea typeface="DM Sans"/>
                <a:cs typeface="DM Sans"/>
                <a:sym typeface="DM Sans"/>
              </a:defRPr>
            </a:lvl2pPr>
            <a:lvl3pPr lvl="2" algn="r">
              <a:buNone/>
              <a:defRPr sz="800">
                <a:solidFill>
                  <a:schemeClr val="dk1"/>
                </a:solidFill>
                <a:latin typeface="DM Sans"/>
                <a:ea typeface="DM Sans"/>
                <a:cs typeface="DM Sans"/>
                <a:sym typeface="DM Sans"/>
              </a:defRPr>
            </a:lvl3pPr>
            <a:lvl4pPr lvl="3" algn="r">
              <a:buNone/>
              <a:defRPr sz="800">
                <a:solidFill>
                  <a:schemeClr val="dk1"/>
                </a:solidFill>
                <a:latin typeface="DM Sans"/>
                <a:ea typeface="DM Sans"/>
                <a:cs typeface="DM Sans"/>
                <a:sym typeface="DM Sans"/>
              </a:defRPr>
            </a:lvl4pPr>
            <a:lvl5pPr lvl="4" algn="r">
              <a:buNone/>
              <a:defRPr sz="800">
                <a:solidFill>
                  <a:schemeClr val="dk1"/>
                </a:solidFill>
                <a:latin typeface="DM Sans"/>
                <a:ea typeface="DM Sans"/>
                <a:cs typeface="DM Sans"/>
                <a:sym typeface="DM Sans"/>
              </a:defRPr>
            </a:lvl5pPr>
            <a:lvl6pPr lvl="5" algn="r">
              <a:buNone/>
              <a:defRPr sz="800">
                <a:solidFill>
                  <a:schemeClr val="dk1"/>
                </a:solidFill>
                <a:latin typeface="DM Sans"/>
                <a:ea typeface="DM Sans"/>
                <a:cs typeface="DM Sans"/>
                <a:sym typeface="DM Sans"/>
              </a:defRPr>
            </a:lvl6pPr>
            <a:lvl7pPr lvl="6" algn="r">
              <a:buNone/>
              <a:defRPr sz="800">
                <a:solidFill>
                  <a:schemeClr val="dk1"/>
                </a:solidFill>
                <a:latin typeface="DM Sans"/>
                <a:ea typeface="DM Sans"/>
                <a:cs typeface="DM Sans"/>
                <a:sym typeface="DM Sans"/>
              </a:defRPr>
            </a:lvl7pPr>
            <a:lvl8pPr lvl="7" algn="r">
              <a:buNone/>
              <a:defRPr sz="800">
                <a:solidFill>
                  <a:schemeClr val="dk1"/>
                </a:solidFill>
                <a:latin typeface="DM Sans"/>
                <a:ea typeface="DM Sans"/>
                <a:cs typeface="DM Sans"/>
                <a:sym typeface="DM Sans"/>
              </a:defRPr>
            </a:lvl8pPr>
            <a:lvl9pPr lvl="8" algn="r">
              <a:buNone/>
              <a:defRPr sz="8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 id="2147483689" r:id="rId19"/>
    <p:sldLayoutId id="2147483690" r:id="rId20"/>
    <p:sldLayoutId id="2147483691" r:id="rId21"/>
    <p:sldLayoutId id="2147483692" r:id="rId22"/>
    <p:sldLayoutId id="2147483693" r:id="rId23"/>
    <p:sldLayoutId id="2147483694" r:id="rId24"/>
    <p:sldLayoutId id="2147483695" r:id="rId25"/>
    <p:sldLayoutId id="2147483696" r:id="rId26"/>
    <p:sldLayoutId id="2147483697" r:id="rId27"/>
    <p:sldLayoutId id="2147483698" r:id="rId28"/>
    <p:sldLayoutId id="2147483699" r:id="rId29"/>
    <p:sldLayoutId id="2147483700"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24">
          <p15:clr>
            <a:srgbClr val="E46962"/>
          </p15:clr>
        </p15:guide>
        <p15:guide id="2" orient="horz" pos="124">
          <p15:clr>
            <a:srgbClr val="E46962"/>
          </p15:clr>
        </p15:guide>
        <p15:guide id="3" pos="5636">
          <p15:clr>
            <a:srgbClr val="E46962"/>
          </p15:clr>
        </p15:guide>
        <p15:guide id="4" orient="horz" pos="3116">
          <p15:clr>
            <a:srgbClr val="E46962"/>
          </p15:clr>
        </p15:guide>
        <p15:guide id="5" pos="1296">
          <p15:clr>
            <a:srgbClr val="E46962"/>
          </p15:clr>
        </p15:guide>
        <p15:guide id="6" pos="4465">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5.png"/><Relationship Id="rId7"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hyperlink" Target="https://huggingface.co/docs/transformers/" TargetMode="External"/><Relationship Id="rId4" Type="http://schemas.openxmlformats.org/officeDocument/2006/relationships/hyperlink" Target="https://huggingface.co/docs/transformers/" TargetMode="External"/><Relationship Id="rId9" Type="http://schemas.openxmlformats.org/officeDocument/2006/relationships/hyperlink" Target="https://github.com/TimDettmers/bitsandbytes" TargetMode="External"/><Relationship Id="rId5" Type="http://schemas.openxmlformats.org/officeDocument/2006/relationships/hyperlink" Target="https://huggingface.co/docs/peft/" TargetMode="External"/><Relationship Id="rId6" Type="http://schemas.openxmlformats.org/officeDocument/2006/relationships/hyperlink" Target="https://huggingface.co/docs/peft/" TargetMode="External"/><Relationship Id="rId7" Type="http://schemas.openxmlformats.org/officeDocument/2006/relationships/hyperlink" Target="https://huggingface.co/docs/accelerate/" TargetMode="External"/><Relationship Id="rId8" Type="http://schemas.openxmlformats.org/officeDocument/2006/relationships/hyperlink" Target="https://huggingface.co/docs/accelerate/" TargetMode="External"/><Relationship Id="rId11" Type="http://schemas.openxmlformats.org/officeDocument/2006/relationships/hyperlink" Target="https://huggingface.co/datasets/mlabonne/orpo-dpo-mix-40k" TargetMode="External"/><Relationship Id="rId10" Type="http://schemas.openxmlformats.org/officeDocument/2006/relationships/hyperlink" Target="https://github.com/TimDettmers/bitsandbytes" TargetMode="External"/><Relationship Id="rId13" Type="http://schemas.openxmlformats.org/officeDocument/2006/relationships/hyperlink" Target="https://huggingface.co/meta-llama" TargetMode="External"/><Relationship Id="rId12" Type="http://schemas.openxmlformats.org/officeDocument/2006/relationships/hyperlink" Target="https://huggingface.co/datasets/mlabonne/orpo-dpo-mix-40k" TargetMode="External"/><Relationship Id="rId15" Type="http://schemas.openxmlformats.org/officeDocument/2006/relationships/hyperlink" Target="https://wandb.ai/yourteam/llm-orpo-finetuning" TargetMode="External"/><Relationship Id="rId14" Type="http://schemas.openxmlformats.org/officeDocument/2006/relationships/hyperlink" Target="https://huggingface.co/meta-llama" TargetMode="External"/><Relationship Id="rId17" Type="http://schemas.openxmlformats.org/officeDocument/2006/relationships/hyperlink" Target="https://www.nvidia.com/en-us/data-center/h100/" TargetMode="External"/><Relationship Id="rId16" Type="http://schemas.openxmlformats.org/officeDocument/2006/relationships/hyperlink" Target="https://wandb.ai/yourteam/llm-orpo-finetuning" TargetMode="External"/><Relationship Id="rId18" Type="http://schemas.openxmlformats.org/officeDocument/2006/relationships/hyperlink" Target="https://www.nvidia.com/en-us/data-center/h10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7"/>
          <p:cNvSpPr txBox="1"/>
          <p:nvPr>
            <p:ph idx="4" type="body"/>
          </p:nvPr>
        </p:nvSpPr>
        <p:spPr>
          <a:xfrm>
            <a:off x="7860650" y="196725"/>
            <a:ext cx="1160400" cy="209100"/>
          </a:xfrm>
          <a:prstGeom prst="rect">
            <a:avLst/>
          </a:prstGeom>
        </p:spPr>
        <p:txBody>
          <a:bodyPr anchorCtr="0" anchor="ctr" bIns="91425" lIns="91425" spcFirstLastPara="1" rIns="91425" wrap="square" tIns="91425">
            <a:noAutofit/>
          </a:bodyPr>
          <a:lstStyle/>
          <a:p>
            <a:pPr indent="0" lvl="0" marL="0" rtl="0" algn="r">
              <a:spcBef>
                <a:spcPts val="0"/>
              </a:spcBef>
              <a:spcAft>
                <a:spcPts val="1200"/>
              </a:spcAft>
              <a:buNone/>
            </a:pPr>
            <a:r>
              <a:rPr lang="en"/>
              <a:t>10-April-2025</a:t>
            </a:r>
            <a:endParaRPr/>
          </a:p>
        </p:txBody>
      </p:sp>
      <p:sp>
        <p:nvSpPr>
          <p:cNvPr id="349" name="Google Shape;349;p57"/>
          <p:cNvSpPr txBox="1"/>
          <p:nvPr>
            <p:ph type="ctrTitle"/>
          </p:nvPr>
        </p:nvSpPr>
        <p:spPr>
          <a:xfrm>
            <a:off x="196950" y="223825"/>
            <a:ext cx="7875600" cy="181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 GPU Fine Tuning With DDP</a:t>
            </a:r>
            <a:endParaRPr/>
          </a:p>
        </p:txBody>
      </p:sp>
      <p:sp>
        <p:nvSpPr>
          <p:cNvPr id="350" name="Google Shape;350;p57"/>
          <p:cNvSpPr txBox="1"/>
          <p:nvPr>
            <p:ph idx="2" type="subTitle"/>
          </p:nvPr>
        </p:nvSpPr>
        <p:spPr>
          <a:xfrm>
            <a:off x="196950" y="2293950"/>
            <a:ext cx="3986700" cy="5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Under guidance of</a:t>
            </a:r>
            <a:endParaRPr/>
          </a:p>
          <a:p>
            <a:pPr indent="0" lvl="0" marL="0" rtl="0" algn="l">
              <a:spcBef>
                <a:spcPts val="0"/>
              </a:spcBef>
              <a:spcAft>
                <a:spcPts val="0"/>
              </a:spcAft>
              <a:buNone/>
            </a:pPr>
            <a:r>
              <a:rPr lang="en"/>
              <a:t>Prof. Dr Handan Liu</a:t>
            </a:r>
            <a:endParaRPr/>
          </a:p>
        </p:txBody>
      </p:sp>
      <p:sp>
        <p:nvSpPr>
          <p:cNvPr id="351" name="Google Shape;351;p57"/>
          <p:cNvSpPr txBox="1"/>
          <p:nvPr>
            <p:ph idx="1" type="body"/>
          </p:nvPr>
        </p:nvSpPr>
        <p:spPr>
          <a:xfrm>
            <a:off x="196950" y="4176175"/>
            <a:ext cx="3521100" cy="7707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sz="1000"/>
              <a:t>Team - 10</a:t>
            </a:r>
            <a:br>
              <a:rPr lang="en" sz="1000"/>
            </a:br>
            <a:r>
              <a:rPr lang="en" sz="1000"/>
              <a:t>Daxil Vala and Nihar Sanjaysinh Dabhi</a:t>
            </a:r>
            <a:endParaRPr sz="1000"/>
          </a:p>
        </p:txBody>
      </p:sp>
      <p:pic>
        <p:nvPicPr>
          <p:cNvPr descr="Blue and green wave pattern. " id="352" name="Google Shape;352;p57"/>
          <p:cNvPicPr preferRelativeResize="0"/>
          <p:nvPr>
            <p:ph idx="3" type="pic"/>
          </p:nvPr>
        </p:nvPicPr>
        <p:blipFill rotWithShape="1">
          <a:blip r:embed="rId3">
            <a:alphaModFix/>
          </a:blip>
          <a:srcRect b="797" l="0" r="0" t="797"/>
          <a:stretch/>
        </p:blipFill>
        <p:spPr>
          <a:xfrm>
            <a:off x="4437578" y="2171250"/>
            <a:ext cx="4509600" cy="2775600"/>
          </a:xfrm>
          <a:prstGeom prst="round2DiagRect">
            <a:avLst>
              <a:gd fmla="val 16667" name="adj1"/>
              <a:gd fmla="val 0" name="adj2"/>
            </a:avLst>
          </a:prstGeom>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66"/>
          <p:cNvSpPr txBox="1"/>
          <p:nvPr/>
        </p:nvSpPr>
        <p:spPr>
          <a:xfrm>
            <a:off x="236350" y="147975"/>
            <a:ext cx="7868700" cy="1015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3000">
                <a:solidFill>
                  <a:srgbClr val="3F284B"/>
                </a:solidFill>
                <a:latin typeface="Inter"/>
                <a:ea typeface="Inter"/>
                <a:cs typeface="Inter"/>
                <a:sym typeface="Inter"/>
              </a:rPr>
              <a:t>Exploding VRAM Needs with Increasing Parameters</a:t>
            </a:r>
            <a:endParaRPr sz="700">
              <a:solidFill>
                <a:srgbClr val="3F284B"/>
              </a:solidFill>
            </a:endParaRPr>
          </a:p>
        </p:txBody>
      </p:sp>
      <p:pic>
        <p:nvPicPr>
          <p:cNvPr id="515" name="Google Shape;515;p66" title="Screenshot 2025-04-10 at 7.55.11 PM.png"/>
          <p:cNvPicPr preferRelativeResize="0"/>
          <p:nvPr/>
        </p:nvPicPr>
        <p:blipFill>
          <a:blip r:embed="rId3">
            <a:alphaModFix/>
          </a:blip>
          <a:stretch>
            <a:fillRect/>
          </a:stretch>
        </p:blipFill>
        <p:spPr>
          <a:xfrm>
            <a:off x="3842300" y="1686300"/>
            <a:ext cx="5136176" cy="2574575"/>
          </a:xfrm>
          <a:prstGeom prst="rect">
            <a:avLst/>
          </a:prstGeom>
          <a:noFill/>
          <a:ln>
            <a:noFill/>
          </a:ln>
        </p:spPr>
      </p:pic>
      <p:sp>
        <p:nvSpPr>
          <p:cNvPr id="516" name="Google Shape;516;p66"/>
          <p:cNvSpPr txBox="1"/>
          <p:nvPr/>
        </p:nvSpPr>
        <p:spPr>
          <a:xfrm>
            <a:off x="94300" y="1611750"/>
            <a:ext cx="3565500" cy="26475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BA356D"/>
              </a:buClr>
              <a:buSzPts val="1600"/>
              <a:buFont typeface="Calibri"/>
              <a:buChar char="●"/>
            </a:pPr>
            <a:r>
              <a:rPr lang="en" sz="1600">
                <a:solidFill>
                  <a:schemeClr val="dk1"/>
                </a:solidFill>
                <a:latin typeface="Calibri"/>
                <a:ea typeface="Calibri"/>
                <a:cs typeface="Calibri"/>
                <a:sym typeface="Calibri"/>
              </a:rPr>
              <a:t>As the number of parameters increases, the memory required for storing weights, activations, and gradients grows exponentially.</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a:p>
            <a:pPr indent="-330200" lvl="0" marL="457200" rtl="0" algn="l">
              <a:spcBef>
                <a:spcPts val="0"/>
              </a:spcBef>
              <a:spcAft>
                <a:spcPts val="0"/>
              </a:spcAft>
              <a:buClr>
                <a:srgbClr val="BA356D"/>
              </a:buClr>
              <a:buSzPts val="1600"/>
              <a:buFont typeface="Calibri"/>
              <a:buChar char="●"/>
            </a:pPr>
            <a:r>
              <a:rPr lang="en" sz="1600">
                <a:solidFill>
                  <a:schemeClr val="dk1"/>
                </a:solidFill>
                <a:latin typeface="Calibri"/>
                <a:ea typeface="Calibri"/>
                <a:cs typeface="Calibri"/>
                <a:sym typeface="Calibri"/>
              </a:rPr>
              <a:t>Limited VRAM can cause slowdowns or out-of-memory errors, especially when working with models that have billions of parameters.</a:t>
            </a:r>
            <a:endParaRPr sz="16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67"/>
          <p:cNvSpPr txBox="1"/>
          <p:nvPr/>
        </p:nvSpPr>
        <p:spPr>
          <a:xfrm>
            <a:off x="324375" y="2848550"/>
            <a:ext cx="4767300" cy="1392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Clr>
                <a:schemeClr val="dk1"/>
              </a:buClr>
              <a:buSzPts val="1100"/>
              <a:buFont typeface="Arial"/>
              <a:buNone/>
            </a:pPr>
            <a:r>
              <a:rPr b="1" lang="en" sz="1700">
                <a:solidFill>
                  <a:schemeClr val="dk1"/>
                </a:solidFill>
              </a:rPr>
              <a:t>Key Advantages</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Transformer Engine</a:t>
            </a:r>
            <a:r>
              <a:rPr lang="en" sz="1100">
                <a:solidFill>
                  <a:schemeClr val="dk1"/>
                </a:solidFill>
              </a:rPr>
              <a:t>: 3-6x faster matrix multiplications for attention layers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Memory headroom</a:t>
            </a:r>
            <a:r>
              <a:rPr lang="en" sz="1100">
                <a:solidFill>
                  <a:schemeClr val="dk1"/>
                </a:solidFill>
              </a:rPr>
              <a:t>: Supports larger models and contexts than previous generations</a:t>
            </a:r>
            <a:endParaRPr sz="1600">
              <a:solidFill>
                <a:schemeClr val="dk1"/>
              </a:solidFill>
              <a:latin typeface="Calibri"/>
              <a:ea typeface="Calibri"/>
              <a:cs typeface="Calibri"/>
              <a:sym typeface="Calibri"/>
            </a:endParaRPr>
          </a:p>
        </p:txBody>
      </p:sp>
      <p:sp>
        <p:nvSpPr>
          <p:cNvPr id="522" name="Google Shape;522;p67"/>
          <p:cNvSpPr txBox="1"/>
          <p:nvPr/>
        </p:nvSpPr>
        <p:spPr>
          <a:xfrm>
            <a:off x="324375" y="350800"/>
            <a:ext cx="6338100" cy="7611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2400"/>
              </a:spcBef>
              <a:spcAft>
                <a:spcPts val="600"/>
              </a:spcAft>
              <a:buSzPts val="1100"/>
              <a:buNone/>
            </a:pPr>
            <a:r>
              <a:rPr b="1" lang="en" sz="2300">
                <a:solidFill>
                  <a:schemeClr val="dk1"/>
                </a:solidFill>
              </a:rPr>
              <a:t>GPU Performance Comparison for LLM Fine-tuning</a:t>
            </a:r>
            <a:endParaRPr b="1" sz="2000">
              <a:solidFill>
                <a:srgbClr val="3F284B"/>
              </a:solidFill>
              <a:latin typeface="Inter"/>
              <a:ea typeface="Inter"/>
              <a:cs typeface="Inter"/>
              <a:sym typeface="Inter"/>
            </a:endParaRPr>
          </a:p>
        </p:txBody>
      </p:sp>
      <p:sp>
        <p:nvSpPr>
          <p:cNvPr id="523" name="Google Shape;523;p67"/>
          <p:cNvSpPr txBox="1"/>
          <p:nvPr/>
        </p:nvSpPr>
        <p:spPr>
          <a:xfrm>
            <a:off x="324375" y="1195275"/>
            <a:ext cx="4767300" cy="1569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Clr>
                <a:schemeClr val="dk1"/>
              </a:buClr>
              <a:buSzPts val="1100"/>
              <a:buFont typeface="Arial"/>
              <a:buNone/>
            </a:pPr>
            <a:r>
              <a:rPr b="1" lang="en" sz="1600">
                <a:solidFill>
                  <a:schemeClr val="dk1"/>
                </a:solidFill>
              </a:rPr>
              <a:t>Our Environment: NVIDIA H100</a:t>
            </a:r>
            <a:endParaRPr b="1" sz="16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Core specifications</a:t>
            </a:r>
            <a:r>
              <a:rPr lang="en" sz="1100">
                <a:solidFill>
                  <a:schemeClr val="dk1"/>
                </a:solidFill>
              </a:rPr>
              <a:t>: 80GB HBM3 memory, 3.9 TB/s memory bandwidth</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Tensor cores</a:t>
            </a:r>
            <a:r>
              <a:rPr lang="en" sz="1100">
                <a:solidFill>
                  <a:schemeClr val="dk1"/>
                </a:solidFill>
              </a:rPr>
              <a:t>: 4th generation, optimized for transformer workloads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Our configuration</a:t>
            </a:r>
            <a:r>
              <a:rPr lang="en" sz="1100">
                <a:solidFill>
                  <a:schemeClr val="dk1"/>
                </a:solidFill>
              </a:rPr>
              <a:t>: 4x H100 GPUs in NVLink, 320GB total VRAM</a:t>
            </a:r>
            <a:endParaRPr sz="1100">
              <a:solidFill>
                <a:schemeClr val="dk1"/>
              </a:solidFill>
            </a:endParaRPr>
          </a:p>
        </p:txBody>
      </p:sp>
      <p:sp>
        <p:nvSpPr>
          <p:cNvPr id="524" name="Google Shape;524;p67"/>
          <p:cNvSpPr txBox="1"/>
          <p:nvPr/>
        </p:nvSpPr>
        <p:spPr>
          <a:xfrm>
            <a:off x="5157400" y="1195275"/>
            <a:ext cx="3986700" cy="225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700">
                <a:solidFill>
                  <a:schemeClr val="dk1"/>
                </a:solidFill>
              </a:rPr>
              <a:t>Cost-Performance Analysis</a:t>
            </a:r>
            <a:endParaRPr b="1" sz="17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H100 delivers ~3-4x performance of A5000 at ~2.5x the cost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58% reduction in training time compared to A100</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Enables fine-tuning of 70B parameter models with 8-bit quantization</a:t>
            </a:r>
            <a:endParaRPr sz="1100">
              <a:solidFill>
                <a:schemeClr val="dk1"/>
              </a:solidFill>
            </a:endParaRPr>
          </a:p>
          <a:p>
            <a:pPr indent="0" lvl="0" marL="0" rtl="0" algn="l">
              <a:spcBef>
                <a:spcPts val="120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sz="16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68"/>
          <p:cNvSpPr txBox="1"/>
          <p:nvPr/>
        </p:nvSpPr>
        <p:spPr>
          <a:xfrm>
            <a:off x="133509" y="134650"/>
            <a:ext cx="8567400" cy="1015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3000">
                <a:solidFill>
                  <a:srgbClr val="3F284B"/>
                </a:solidFill>
                <a:latin typeface="Inter"/>
                <a:ea typeface="Inter"/>
                <a:cs typeface="Inter"/>
                <a:sym typeface="Inter"/>
              </a:rPr>
              <a:t>GPU Utilization: Visualizing Computation Load</a:t>
            </a:r>
            <a:endParaRPr sz="700"/>
          </a:p>
        </p:txBody>
      </p:sp>
      <p:pic>
        <p:nvPicPr>
          <p:cNvPr id="530" name="Google Shape;530;p68" title="W&amp;B Chart 10_04_2025, 15_25_07.png"/>
          <p:cNvPicPr preferRelativeResize="0"/>
          <p:nvPr/>
        </p:nvPicPr>
        <p:blipFill>
          <a:blip r:embed="rId3">
            <a:alphaModFix/>
          </a:blip>
          <a:stretch>
            <a:fillRect/>
          </a:stretch>
        </p:blipFill>
        <p:spPr>
          <a:xfrm>
            <a:off x="152400" y="1302850"/>
            <a:ext cx="2896302" cy="1521701"/>
          </a:xfrm>
          <a:prstGeom prst="rect">
            <a:avLst/>
          </a:prstGeom>
          <a:noFill/>
          <a:ln>
            <a:noFill/>
          </a:ln>
        </p:spPr>
      </p:pic>
      <p:pic>
        <p:nvPicPr>
          <p:cNvPr id="531" name="Google Shape;531;p68" title="W&amp;B Chart 10_04_2025, 15_25_17.png"/>
          <p:cNvPicPr preferRelativeResize="0"/>
          <p:nvPr/>
        </p:nvPicPr>
        <p:blipFill>
          <a:blip r:embed="rId4">
            <a:alphaModFix/>
          </a:blip>
          <a:stretch>
            <a:fillRect/>
          </a:stretch>
        </p:blipFill>
        <p:spPr>
          <a:xfrm>
            <a:off x="6082201" y="1302850"/>
            <a:ext cx="2767877" cy="1454227"/>
          </a:xfrm>
          <a:prstGeom prst="rect">
            <a:avLst/>
          </a:prstGeom>
          <a:noFill/>
          <a:ln>
            <a:noFill/>
          </a:ln>
        </p:spPr>
      </p:pic>
      <p:pic>
        <p:nvPicPr>
          <p:cNvPr id="532" name="Google Shape;532;p68" title="Screenshot 2025-04-10 at 8.08.15 PM.png"/>
          <p:cNvPicPr preferRelativeResize="0"/>
          <p:nvPr/>
        </p:nvPicPr>
        <p:blipFill>
          <a:blip r:embed="rId5">
            <a:alphaModFix/>
          </a:blip>
          <a:stretch>
            <a:fillRect/>
          </a:stretch>
        </p:blipFill>
        <p:spPr>
          <a:xfrm>
            <a:off x="152400" y="3459150"/>
            <a:ext cx="4588501" cy="1564525"/>
          </a:xfrm>
          <a:prstGeom prst="rect">
            <a:avLst/>
          </a:prstGeom>
          <a:noFill/>
          <a:ln>
            <a:noFill/>
          </a:ln>
        </p:spPr>
      </p:pic>
      <p:pic>
        <p:nvPicPr>
          <p:cNvPr id="533" name="Google Shape;533;p68" title="W&amp;B Chart 10_04_2025, 15_26_26.png"/>
          <p:cNvPicPr preferRelativeResize="0"/>
          <p:nvPr/>
        </p:nvPicPr>
        <p:blipFill>
          <a:blip r:embed="rId6">
            <a:alphaModFix/>
          </a:blip>
          <a:stretch>
            <a:fillRect/>
          </a:stretch>
        </p:blipFill>
        <p:spPr>
          <a:xfrm>
            <a:off x="3048700" y="1194250"/>
            <a:ext cx="3033498" cy="1593774"/>
          </a:xfrm>
          <a:prstGeom prst="rect">
            <a:avLst/>
          </a:prstGeom>
          <a:noFill/>
          <a:ln>
            <a:noFill/>
          </a:ln>
        </p:spPr>
      </p:pic>
      <p:pic>
        <p:nvPicPr>
          <p:cNvPr id="534" name="Google Shape;534;p68" title="W&amp;B Chart 10_04_2025, 21_09_56.png"/>
          <p:cNvPicPr preferRelativeResize="0"/>
          <p:nvPr/>
        </p:nvPicPr>
        <p:blipFill>
          <a:blip r:embed="rId7">
            <a:alphaModFix/>
          </a:blip>
          <a:stretch>
            <a:fillRect/>
          </a:stretch>
        </p:blipFill>
        <p:spPr>
          <a:xfrm>
            <a:off x="4893301" y="2940424"/>
            <a:ext cx="3903145" cy="20506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69"/>
          <p:cNvSpPr txBox="1"/>
          <p:nvPr/>
        </p:nvSpPr>
        <p:spPr>
          <a:xfrm>
            <a:off x="1628550" y="683850"/>
            <a:ext cx="4208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540" name="Google Shape;540;p69"/>
          <p:cNvSpPr txBox="1"/>
          <p:nvPr/>
        </p:nvSpPr>
        <p:spPr>
          <a:xfrm>
            <a:off x="196550" y="129750"/>
            <a:ext cx="7978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rgbClr val="3F284B"/>
                </a:solidFill>
                <a:latin typeface="Inter"/>
                <a:ea typeface="Inter"/>
                <a:cs typeface="Inter"/>
                <a:sym typeface="Inter"/>
              </a:rPr>
              <a:t>Performance </a:t>
            </a:r>
            <a:r>
              <a:rPr b="1" lang="en" sz="3000">
                <a:solidFill>
                  <a:srgbClr val="3F284B"/>
                </a:solidFill>
                <a:latin typeface="Inter"/>
                <a:ea typeface="Inter"/>
                <a:cs typeface="Inter"/>
                <a:sym typeface="Inter"/>
              </a:rPr>
              <a:t>scaling</a:t>
            </a:r>
            <a:r>
              <a:rPr b="1" lang="en" sz="3000">
                <a:solidFill>
                  <a:srgbClr val="3F284B"/>
                </a:solidFill>
                <a:latin typeface="Inter"/>
                <a:ea typeface="Inter"/>
                <a:cs typeface="Inter"/>
                <a:sym typeface="Inter"/>
              </a:rPr>
              <a:t> with GPUs</a:t>
            </a:r>
            <a:endParaRPr sz="1600">
              <a:solidFill>
                <a:schemeClr val="dk1"/>
              </a:solidFill>
              <a:latin typeface="Calibri"/>
              <a:ea typeface="Calibri"/>
              <a:cs typeface="Calibri"/>
              <a:sym typeface="Calibri"/>
            </a:endParaRPr>
          </a:p>
        </p:txBody>
      </p:sp>
      <p:pic>
        <p:nvPicPr>
          <p:cNvPr id="541" name="Google Shape;541;p69" title="Screenshot 2025-04-10 at 9.22.01 PM.png"/>
          <p:cNvPicPr preferRelativeResize="0"/>
          <p:nvPr/>
        </p:nvPicPr>
        <p:blipFill rotWithShape="1">
          <a:blip r:embed="rId3">
            <a:alphaModFix/>
          </a:blip>
          <a:srcRect b="0" l="0" r="0" t="4049"/>
          <a:stretch/>
        </p:blipFill>
        <p:spPr>
          <a:xfrm>
            <a:off x="196550" y="808125"/>
            <a:ext cx="3522661" cy="2204324"/>
          </a:xfrm>
          <a:prstGeom prst="rect">
            <a:avLst/>
          </a:prstGeom>
          <a:noFill/>
          <a:ln>
            <a:noFill/>
          </a:ln>
        </p:spPr>
      </p:pic>
      <p:pic>
        <p:nvPicPr>
          <p:cNvPr id="542" name="Google Shape;542;p69" title="Screenshot 2025-04-10 at 9.20.41 PM.png"/>
          <p:cNvPicPr preferRelativeResize="0"/>
          <p:nvPr/>
        </p:nvPicPr>
        <p:blipFill>
          <a:blip r:embed="rId4">
            <a:alphaModFix/>
          </a:blip>
          <a:stretch>
            <a:fillRect/>
          </a:stretch>
        </p:blipFill>
        <p:spPr>
          <a:xfrm>
            <a:off x="196550" y="3093925"/>
            <a:ext cx="3295052" cy="1997326"/>
          </a:xfrm>
          <a:prstGeom prst="rect">
            <a:avLst/>
          </a:prstGeom>
          <a:noFill/>
          <a:ln>
            <a:noFill/>
          </a:ln>
        </p:spPr>
      </p:pic>
      <p:pic>
        <p:nvPicPr>
          <p:cNvPr id="543" name="Google Shape;543;p69" title="Screenshot 2025-04-10 at 9.22.24 PM (1).png"/>
          <p:cNvPicPr preferRelativeResize="0"/>
          <p:nvPr/>
        </p:nvPicPr>
        <p:blipFill rotWithShape="1">
          <a:blip r:embed="rId5">
            <a:alphaModFix/>
          </a:blip>
          <a:srcRect b="2087" l="0" r="0" t="5122"/>
          <a:stretch/>
        </p:blipFill>
        <p:spPr>
          <a:xfrm>
            <a:off x="4521700" y="832925"/>
            <a:ext cx="3514252" cy="22043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70"/>
          <p:cNvSpPr txBox="1"/>
          <p:nvPr/>
        </p:nvSpPr>
        <p:spPr>
          <a:xfrm>
            <a:off x="251325" y="1128700"/>
            <a:ext cx="8004000" cy="36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Libraries &amp; Documentation</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HuggingFace Transformers:</a:t>
            </a:r>
            <a:r>
              <a:rPr lang="en" sz="1100">
                <a:solidFill>
                  <a:schemeClr val="dk1"/>
                </a:solidFill>
                <a:uFill>
                  <a:noFill/>
                </a:uFill>
                <a:hlinkClick r:id="rId3">
                  <a:extLst>
                    <a:ext uri="{A12FA001-AC4F-418D-AE19-62706E023703}">
                      <ahyp:hlinkClr val="tx"/>
                    </a:ext>
                  </a:extLst>
                </a:hlinkClick>
              </a:rPr>
              <a:t> </a:t>
            </a:r>
            <a:r>
              <a:rPr lang="en" sz="1100" u="sng">
                <a:solidFill>
                  <a:schemeClr val="hlink"/>
                </a:solidFill>
                <a:hlinkClick r:id="rId4"/>
              </a:rPr>
              <a:t>https://huggingface.co/docs/transformers/</a:t>
            </a:r>
            <a:endParaRPr sz="1100" u="sng">
              <a:solidFill>
                <a:schemeClr val="hlink"/>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PEFT Documentation:</a:t>
            </a:r>
            <a:r>
              <a:rPr lang="en" sz="1100">
                <a:solidFill>
                  <a:schemeClr val="dk1"/>
                </a:solidFill>
                <a:uFill>
                  <a:noFill/>
                </a:uFill>
                <a:hlinkClick r:id="rId5">
                  <a:extLst>
                    <a:ext uri="{A12FA001-AC4F-418D-AE19-62706E023703}">
                      <ahyp:hlinkClr val="tx"/>
                    </a:ext>
                  </a:extLst>
                </a:hlinkClick>
              </a:rPr>
              <a:t> </a:t>
            </a:r>
            <a:r>
              <a:rPr lang="en" sz="1100" u="sng">
                <a:solidFill>
                  <a:schemeClr val="hlink"/>
                </a:solidFill>
                <a:hlinkClick r:id="rId6"/>
              </a:rPr>
              <a:t>https://huggingface.co/docs/peft/</a:t>
            </a:r>
            <a:endParaRPr sz="1100" u="sng">
              <a:solidFill>
                <a:schemeClr val="hlink"/>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Accelerate Library:</a:t>
            </a:r>
            <a:r>
              <a:rPr lang="en" sz="1100">
                <a:solidFill>
                  <a:schemeClr val="dk1"/>
                </a:solidFill>
                <a:uFill>
                  <a:noFill/>
                </a:uFill>
                <a:hlinkClick r:id="rId7">
                  <a:extLst>
                    <a:ext uri="{A12FA001-AC4F-418D-AE19-62706E023703}">
                      <ahyp:hlinkClr val="tx"/>
                    </a:ext>
                  </a:extLst>
                </a:hlinkClick>
              </a:rPr>
              <a:t> </a:t>
            </a:r>
            <a:r>
              <a:rPr lang="en" sz="1100" u="sng">
                <a:solidFill>
                  <a:schemeClr val="hlink"/>
                </a:solidFill>
                <a:hlinkClick r:id="rId8"/>
              </a:rPr>
              <a:t>https://huggingface.co/docs/accelerate/</a:t>
            </a:r>
            <a:endParaRPr sz="1100" u="sng">
              <a:solidFill>
                <a:schemeClr val="hlink"/>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BitsAndBytes:</a:t>
            </a:r>
            <a:r>
              <a:rPr lang="en" sz="1100">
                <a:solidFill>
                  <a:schemeClr val="dk1"/>
                </a:solidFill>
                <a:uFill>
                  <a:noFill/>
                </a:uFill>
                <a:hlinkClick r:id="rId9">
                  <a:extLst>
                    <a:ext uri="{A12FA001-AC4F-418D-AE19-62706E023703}">
                      <ahyp:hlinkClr val="tx"/>
                    </a:ext>
                  </a:extLst>
                </a:hlinkClick>
              </a:rPr>
              <a:t> </a:t>
            </a:r>
            <a:r>
              <a:rPr lang="en" sz="1100" u="sng">
                <a:solidFill>
                  <a:schemeClr val="hlink"/>
                </a:solidFill>
                <a:hlinkClick r:id="rId10"/>
              </a:rPr>
              <a:t>https://github.com/TimDettmers/bitsandbytes</a:t>
            </a:r>
            <a:endParaRPr sz="1100" u="sng">
              <a:solidFill>
                <a:schemeClr val="hlink"/>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Data Sources</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ORPO-DPO-Mix-40k Dataset:</a:t>
            </a:r>
            <a:r>
              <a:rPr lang="en" sz="1100">
                <a:solidFill>
                  <a:schemeClr val="dk1"/>
                </a:solidFill>
                <a:uFill>
                  <a:noFill/>
                </a:uFill>
                <a:hlinkClick r:id="rId11">
                  <a:extLst>
                    <a:ext uri="{A12FA001-AC4F-418D-AE19-62706E023703}">
                      <ahyp:hlinkClr val="tx"/>
                    </a:ext>
                  </a:extLst>
                </a:hlinkClick>
              </a:rPr>
              <a:t> </a:t>
            </a:r>
            <a:r>
              <a:rPr lang="en" sz="1100" u="sng">
                <a:solidFill>
                  <a:schemeClr val="hlink"/>
                </a:solidFill>
                <a:hlinkClick r:id="rId12"/>
              </a:rPr>
              <a:t>https://huggingface.co/datasets/mlabonne/orpo-dpo-mix-40k</a:t>
            </a:r>
            <a:endParaRPr sz="1100" u="sng">
              <a:solidFill>
                <a:schemeClr val="hlink"/>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Meta Llama 3.2 Models:</a:t>
            </a:r>
            <a:r>
              <a:rPr lang="en" sz="1100">
                <a:solidFill>
                  <a:schemeClr val="dk1"/>
                </a:solidFill>
                <a:uFill>
                  <a:noFill/>
                </a:uFill>
                <a:hlinkClick r:id="rId13">
                  <a:extLst>
                    <a:ext uri="{A12FA001-AC4F-418D-AE19-62706E023703}">
                      <ahyp:hlinkClr val="tx"/>
                    </a:ext>
                  </a:extLst>
                </a:hlinkClick>
              </a:rPr>
              <a:t> </a:t>
            </a:r>
            <a:r>
              <a:rPr lang="en" sz="1100" u="sng">
                <a:solidFill>
                  <a:schemeClr val="hlink"/>
                </a:solidFill>
                <a:hlinkClick r:id="rId14"/>
              </a:rPr>
              <a:t>https://huggingface.co/meta-llama</a:t>
            </a:r>
            <a:endParaRPr sz="1100" u="sng">
              <a:solidFill>
                <a:schemeClr val="hlink"/>
              </a:solidFill>
            </a:endParaRPr>
          </a:p>
          <a:p>
            <a:pPr indent="0" lvl="0" marL="0" rtl="0" algn="l">
              <a:lnSpc>
                <a:spcPct val="115000"/>
              </a:lnSpc>
              <a:spcBef>
                <a:spcPts val="1400"/>
              </a:spcBef>
              <a:spcAft>
                <a:spcPts val="0"/>
              </a:spcAft>
              <a:buNone/>
            </a:pPr>
            <a:r>
              <a:rPr b="1" lang="en" sz="1300">
                <a:solidFill>
                  <a:schemeClr val="dk1"/>
                </a:solidFill>
              </a:rPr>
              <a:t>Industry Benchmarks</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Experiment Tracking:</a:t>
            </a:r>
            <a:r>
              <a:rPr lang="en" sz="1100">
                <a:solidFill>
                  <a:schemeClr val="dk1"/>
                </a:solidFill>
                <a:uFill>
                  <a:noFill/>
                </a:uFill>
                <a:hlinkClick r:id="rId15">
                  <a:extLst>
                    <a:ext uri="{A12FA001-AC4F-418D-AE19-62706E023703}">
                      <ahyp:hlinkClr val="tx"/>
                    </a:ext>
                  </a:extLst>
                </a:hlinkClick>
              </a:rPr>
              <a:t> </a:t>
            </a:r>
            <a:r>
              <a:rPr lang="en" sz="1100" u="sng">
                <a:solidFill>
                  <a:schemeClr val="hlink"/>
                </a:solidFill>
                <a:hlinkClick r:id="rId16"/>
              </a:rPr>
              <a:t>https://wandb.ai/yourteam/llm-orpo-finetuning</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NVIDIA H100 Technical Overview:</a:t>
            </a:r>
            <a:r>
              <a:rPr lang="en" sz="1100">
                <a:solidFill>
                  <a:schemeClr val="dk1"/>
                </a:solidFill>
                <a:uFill>
                  <a:noFill/>
                </a:uFill>
                <a:hlinkClick r:id="rId17">
                  <a:extLst>
                    <a:ext uri="{A12FA001-AC4F-418D-AE19-62706E023703}">
                      <ahyp:hlinkClr val="tx"/>
                    </a:ext>
                  </a:extLst>
                </a:hlinkClick>
              </a:rPr>
              <a:t> </a:t>
            </a:r>
            <a:r>
              <a:rPr lang="en" sz="1100" u="sng">
                <a:solidFill>
                  <a:schemeClr val="hlink"/>
                </a:solidFill>
                <a:hlinkClick r:id="rId18"/>
              </a:rPr>
              <a:t>https://www.nvidia.com/en-us/data-center/h100/</a:t>
            </a:r>
            <a:endParaRPr sz="1100" u="sng">
              <a:solidFill>
                <a:schemeClr val="hlink"/>
              </a:solidFill>
            </a:endParaRPr>
          </a:p>
          <a:p>
            <a:pPr indent="0" lvl="0" marL="0" rtl="0" algn="l">
              <a:spcBef>
                <a:spcPts val="1200"/>
              </a:spcBef>
              <a:spcAft>
                <a:spcPts val="0"/>
              </a:spcAft>
              <a:buNone/>
            </a:pPr>
            <a:r>
              <a:t/>
            </a:r>
            <a:endParaRPr sz="1600">
              <a:solidFill>
                <a:schemeClr val="dk1"/>
              </a:solidFill>
              <a:latin typeface="Calibri"/>
              <a:ea typeface="Calibri"/>
              <a:cs typeface="Calibri"/>
              <a:sym typeface="Calibri"/>
            </a:endParaRPr>
          </a:p>
        </p:txBody>
      </p:sp>
      <p:sp>
        <p:nvSpPr>
          <p:cNvPr id="549" name="Google Shape;549;p70"/>
          <p:cNvSpPr txBox="1"/>
          <p:nvPr/>
        </p:nvSpPr>
        <p:spPr>
          <a:xfrm>
            <a:off x="251325" y="349700"/>
            <a:ext cx="52203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3000">
                <a:solidFill>
                  <a:srgbClr val="3F284B"/>
                </a:solidFill>
                <a:latin typeface="Inter"/>
                <a:ea typeface="Inter"/>
                <a:cs typeface="Inter"/>
                <a:sym typeface="Inter"/>
              </a:rPr>
              <a:t>References</a:t>
            </a:r>
            <a:r>
              <a:rPr b="1" i="0" lang="en" sz="3000" u="none" cap="none" strike="noStrike">
                <a:solidFill>
                  <a:srgbClr val="3F284B"/>
                </a:solidFill>
                <a:latin typeface="Inter"/>
                <a:ea typeface="Inter"/>
                <a:cs typeface="Inter"/>
                <a:sym typeface="Inter"/>
              </a:rPr>
              <a:t> and Resource</a:t>
            </a:r>
            <a:endParaRPr sz="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EFFFD"/>
        </a:solidFill>
      </p:bgPr>
    </p:bg>
    <p:spTree>
      <p:nvGrpSpPr>
        <p:cNvPr id="356" name="Shape 356"/>
        <p:cNvGrpSpPr/>
        <p:nvPr/>
      </p:nvGrpSpPr>
      <p:grpSpPr>
        <a:xfrm>
          <a:off x="0" y="0"/>
          <a:ext cx="0" cy="0"/>
          <a:chOff x="0" y="0"/>
          <a:chExt cx="0" cy="0"/>
        </a:xfrm>
      </p:grpSpPr>
      <p:sp>
        <p:nvSpPr>
          <p:cNvPr id="357" name="Google Shape;357;p58"/>
          <p:cNvSpPr txBox="1"/>
          <p:nvPr/>
        </p:nvSpPr>
        <p:spPr>
          <a:xfrm>
            <a:off x="133350" y="200308"/>
            <a:ext cx="5755500" cy="569400"/>
          </a:xfrm>
          <a:prstGeom prst="rect">
            <a:avLst/>
          </a:prstGeom>
          <a:noFill/>
          <a:ln>
            <a:noFill/>
          </a:ln>
        </p:spPr>
        <p:txBody>
          <a:bodyPr anchorCtr="0" anchor="t" bIns="0" lIns="0" spcFirstLastPara="1" rIns="0" wrap="square" tIns="0">
            <a:spAutoFit/>
          </a:bodyPr>
          <a:lstStyle/>
          <a:p>
            <a:pPr indent="0" lvl="0" marL="0" marR="0" rtl="0" algn="l">
              <a:lnSpc>
                <a:spcPct val="119997"/>
              </a:lnSpc>
              <a:spcBef>
                <a:spcPts val="0"/>
              </a:spcBef>
              <a:spcAft>
                <a:spcPts val="0"/>
              </a:spcAft>
              <a:buNone/>
            </a:pPr>
            <a:r>
              <a:rPr b="1" i="0" lang="en" sz="3700" u="none" cap="none" strike="noStrike">
                <a:solidFill>
                  <a:srgbClr val="3F284B"/>
                </a:solidFill>
                <a:latin typeface="Inter"/>
                <a:ea typeface="Inter"/>
                <a:cs typeface="Inter"/>
                <a:sym typeface="Inter"/>
              </a:rPr>
              <a:t>Overview</a:t>
            </a:r>
            <a:endParaRPr sz="700"/>
          </a:p>
        </p:txBody>
      </p:sp>
      <p:grpSp>
        <p:nvGrpSpPr>
          <p:cNvPr id="358" name="Google Shape;358;p58"/>
          <p:cNvGrpSpPr/>
          <p:nvPr/>
        </p:nvGrpSpPr>
        <p:grpSpPr>
          <a:xfrm>
            <a:off x="167293" y="1117125"/>
            <a:ext cx="8389406" cy="2034974"/>
            <a:chOff x="0" y="-47625"/>
            <a:chExt cx="22371750" cy="5426597"/>
          </a:xfrm>
        </p:grpSpPr>
        <p:sp>
          <p:nvSpPr>
            <p:cNvPr id="359" name="Google Shape;359;p58"/>
            <p:cNvSpPr/>
            <p:nvPr/>
          </p:nvSpPr>
          <p:spPr>
            <a:xfrm>
              <a:off x="0" y="0"/>
              <a:ext cx="222250" cy="222250"/>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A356D"/>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60" name="Google Shape;360;p58"/>
            <p:cNvSpPr txBox="1"/>
            <p:nvPr/>
          </p:nvSpPr>
          <p:spPr>
            <a:xfrm>
              <a:off x="730950" y="-47625"/>
              <a:ext cx="21640800" cy="492600"/>
            </a:xfrm>
            <a:prstGeom prst="rect">
              <a:avLst/>
            </a:prstGeom>
            <a:noFill/>
            <a:ln>
              <a:noFill/>
            </a:ln>
          </p:spPr>
          <p:txBody>
            <a:bodyPr anchorCtr="0" anchor="t" bIns="0" lIns="0" spcFirstLastPara="1" rIns="0" wrap="square" tIns="0">
              <a:spAutoFit/>
            </a:bodyPr>
            <a:lstStyle/>
            <a:p>
              <a:pPr indent="0" lvl="0" marL="0" marR="0" rtl="0" algn="l">
                <a:lnSpc>
                  <a:spcPct val="140017"/>
                </a:lnSpc>
                <a:spcBef>
                  <a:spcPts val="0"/>
                </a:spcBef>
                <a:spcAft>
                  <a:spcPts val="0"/>
                </a:spcAft>
                <a:buNone/>
              </a:pPr>
              <a:r>
                <a:rPr lang="en" sz="1200">
                  <a:solidFill>
                    <a:srgbClr val="3F284B"/>
                  </a:solidFill>
                  <a:latin typeface="Inter"/>
                  <a:ea typeface="Inter"/>
                  <a:cs typeface="Inter"/>
                  <a:sym typeface="Inter"/>
                </a:rPr>
                <a:t>Process of training models on multiple GPUs</a:t>
              </a:r>
              <a:endParaRPr sz="700"/>
            </a:p>
          </p:txBody>
        </p:sp>
        <p:sp>
          <p:nvSpPr>
            <p:cNvPr id="361" name="Google Shape;361;p58"/>
            <p:cNvSpPr txBox="1"/>
            <p:nvPr/>
          </p:nvSpPr>
          <p:spPr>
            <a:xfrm>
              <a:off x="730950" y="939174"/>
              <a:ext cx="21640800" cy="492600"/>
            </a:xfrm>
            <a:prstGeom prst="rect">
              <a:avLst/>
            </a:prstGeom>
            <a:noFill/>
            <a:ln>
              <a:noFill/>
            </a:ln>
          </p:spPr>
          <p:txBody>
            <a:bodyPr anchorCtr="0" anchor="t" bIns="0" lIns="0" spcFirstLastPara="1" rIns="0" wrap="square" tIns="0">
              <a:spAutoFit/>
            </a:bodyPr>
            <a:lstStyle/>
            <a:p>
              <a:pPr indent="0" lvl="0" marL="0" marR="0" rtl="0" algn="l">
                <a:lnSpc>
                  <a:spcPct val="140017"/>
                </a:lnSpc>
                <a:spcBef>
                  <a:spcPts val="0"/>
                </a:spcBef>
                <a:spcAft>
                  <a:spcPts val="0"/>
                </a:spcAft>
                <a:buNone/>
              </a:pPr>
              <a:r>
                <a:rPr lang="en" sz="1200">
                  <a:solidFill>
                    <a:srgbClr val="3F284B"/>
                  </a:solidFill>
                  <a:latin typeface="Inter"/>
                  <a:ea typeface="Inter"/>
                  <a:cs typeface="Inter"/>
                  <a:sym typeface="Inter"/>
                </a:rPr>
                <a:t>Introduction to fine tuning</a:t>
              </a:r>
              <a:endParaRPr sz="700"/>
            </a:p>
          </p:txBody>
        </p:sp>
        <p:sp>
          <p:nvSpPr>
            <p:cNvPr id="362" name="Google Shape;362;p58"/>
            <p:cNvSpPr txBox="1"/>
            <p:nvPr/>
          </p:nvSpPr>
          <p:spPr>
            <a:xfrm>
              <a:off x="730950" y="1925974"/>
              <a:ext cx="21640800" cy="492600"/>
            </a:xfrm>
            <a:prstGeom prst="rect">
              <a:avLst/>
            </a:prstGeom>
            <a:noFill/>
            <a:ln>
              <a:noFill/>
            </a:ln>
          </p:spPr>
          <p:txBody>
            <a:bodyPr anchorCtr="0" anchor="t" bIns="0" lIns="0" spcFirstLastPara="1" rIns="0" wrap="square" tIns="0">
              <a:spAutoFit/>
            </a:bodyPr>
            <a:lstStyle/>
            <a:p>
              <a:pPr indent="0" lvl="0" marL="0" marR="0" rtl="0" algn="l">
                <a:lnSpc>
                  <a:spcPct val="140017"/>
                </a:lnSpc>
                <a:spcBef>
                  <a:spcPts val="0"/>
                </a:spcBef>
                <a:spcAft>
                  <a:spcPts val="0"/>
                </a:spcAft>
                <a:buNone/>
              </a:pPr>
              <a:r>
                <a:rPr lang="en" sz="1200">
                  <a:solidFill>
                    <a:srgbClr val="3F284B"/>
                  </a:solidFill>
                  <a:latin typeface="Inter"/>
                  <a:ea typeface="Inter"/>
                  <a:cs typeface="Inter"/>
                  <a:sym typeface="Inter"/>
                </a:rPr>
                <a:t>Workflow and methods used</a:t>
              </a:r>
              <a:endParaRPr sz="700"/>
            </a:p>
          </p:txBody>
        </p:sp>
        <p:sp>
          <p:nvSpPr>
            <p:cNvPr id="363" name="Google Shape;363;p58"/>
            <p:cNvSpPr txBox="1"/>
            <p:nvPr/>
          </p:nvSpPr>
          <p:spPr>
            <a:xfrm>
              <a:off x="730950" y="2912773"/>
              <a:ext cx="21640800" cy="492600"/>
            </a:xfrm>
            <a:prstGeom prst="rect">
              <a:avLst/>
            </a:prstGeom>
            <a:noFill/>
            <a:ln>
              <a:noFill/>
            </a:ln>
          </p:spPr>
          <p:txBody>
            <a:bodyPr anchorCtr="0" anchor="t" bIns="0" lIns="0" spcFirstLastPara="1" rIns="0" wrap="square" tIns="0">
              <a:spAutoFit/>
            </a:bodyPr>
            <a:lstStyle/>
            <a:p>
              <a:pPr indent="0" lvl="0" marL="0" marR="0" rtl="0" algn="l">
                <a:lnSpc>
                  <a:spcPct val="140017"/>
                </a:lnSpc>
                <a:spcBef>
                  <a:spcPts val="0"/>
                </a:spcBef>
                <a:spcAft>
                  <a:spcPts val="0"/>
                </a:spcAft>
                <a:buNone/>
              </a:pPr>
              <a:r>
                <a:rPr lang="en" sz="1200">
                  <a:solidFill>
                    <a:srgbClr val="3F284B"/>
                  </a:solidFill>
                  <a:latin typeface="Inter"/>
                  <a:ea typeface="Inter"/>
                  <a:cs typeface="Inter"/>
                  <a:sym typeface="Inter"/>
                </a:rPr>
                <a:t>Understanding factors affecting resource utilization</a:t>
              </a:r>
              <a:endParaRPr sz="700"/>
            </a:p>
          </p:txBody>
        </p:sp>
        <p:sp>
          <p:nvSpPr>
            <p:cNvPr id="364" name="Google Shape;364;p58"/>
            <p:cNvSpPr txBox="1"/>
            <p:nvPr/>
          </p:nvSpPr>
          <p:spPr>
            <a:xfrm>
              <a:off x="730950" y="3899572"/>
              <a:ext cx="21640800" cy="492600"/>
            </a:xfrm>
            <a:prstGeom prst="rect">
              <a:avLst/>
            </a:prstGeom>
            <a:noFill/>
            <a:ln>
              <a:noFill/>
            </a:ln>
          </p:spPr>
          <p:txBody>
            <a:bodyPr anchorCtr="0" anchor="t" bIns="0" lIns="0" spcFirstLastPara="1" rIns="0" wrap="square" tIns="0">
              <a:spAutoFit/>
            </a:bodyPr>
            <a:lstStyle/>
            <a:p>
              <a:pPr indent="0" lvl="0" marL="0" marR="0" rtl="0" algn="l">
                <a:lnSpc>
                  <a:spcPct val="140017"/>
                </a:lnSpc>
                <a:spcBef>
                  <a:spcPts val="0"/>
                </a:spcBef>
                <a:spcAft>
                  <a:spcPts val="0"/>
                </a:spcAft>
                <a:buNone/>
              </a:pPr>
              <a:r>
                <a:rPr lang="en" sz="1200">
                  <a:solidFill>
                    <a:srgbClr val="3F284B"/>
                  </a:solidFill>
                  <a:latin typeface="Inter"/>
                  <a:ea typeface="Inter"/>
                  <a:cs typeface="Inter"/>
                  <a:sym typeface="Inter"/>
                </a:rPr>
                <a:t>Visual analysis of GPU utilization and power consumption</a:t>
              </a:r>
              <a:endParaRPr sz="700"/>
            </a:p>
          </p:txBody>
        </p:sp>
        <p:sp>
          <p:nvSpPr>
            <p:cNvPr id="365" name="Google Shape;365;p58"/>
            <p:cNvSpPr txBox="1"/>
            <p:nvPr/>
          </p:nvSpPr>
          <p:spPr>
            <a:xfrm>
              <a:off x="730950" y="4886372"/>
              <a:ext cx="21640800" cy="492600"/>
            </a:xfrm>
            <a:prstGeom prst="rect">
              <a:avLst/>
            </a:prstGeom>
            <a:noFill/>
            <a:ln>
              <a:noFill/>
            </a:ln>
          </p:spPr>
          <p:txBody>
            <a:bodyPr anchorCtr="0" anchor="t" bIns="0" lIns="0" spcFirstLastPara="1" rIns="0" wrap="square" tIns="0">
              <a:spAutoFit/>
            </a:bodyPr>
            <a:lstStyle/>
            <a:p>
              <a:pPr indent="0" lvl="0" marL="0" marR="0" rtl="0" algn="l">
                <a:lnSpc>
                  <a:spcPct val="140017"/>
                </a:lnSpc>
                <a:spcBef>
                  <a:spcPts val="0"/>
                </a:spcBef>
                <a:spcAft>
                  <a:spcPts val="0"/>
                </a:spcAft>
                <a:buNone/>
              </a:pPr>
              <a:r>
                <a:rPr lang="en" sz="1200">
                  <a:solidFill>
                    <a:srgbClr val="3F284B"/>
                  </a:solidFill>
                  <a:latin typeface="Inter"/>
                  <a:ea typeface="Inter"/>
                  <a:cs typeface="Inter"/>
                  <a:sym typeface="Inter"/>
                </a:rPr>
                <a:t>References and resources</a:t>
              </a:r>
              <a:endParaRPr b="0" i="0" sz="1200" u="none" cap="none" strike="noStrike">
                <a:solidFill>
                  <a:srgbClr val="3F284B"/>
                </a:solidFill>
                <a:latin typeface="Inter"/>
                <a:ea typeface="Inter"/>
                <a:cs typeface="Inter"/>
                <a:sym typeface="Inter"/>
              </a:endParaRPr>
            </a:p>
          </p:txBody>
        </p:sp>
        <p:sp>
          <p:nvSpPr>
            <p:cNvPr id="366" name="Google Shape;366;p58"/>
            <p:cNvSpPr/>
            <p:nvPr/>
          </p:nvSpPr>
          <p:spPr>
            <a:xfrm>
              <a:off x="0" y="1010243"/>
              <a:ext cx="222250" cy="222250"/>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A356D"/>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67" name="Google Shape;367;p58"/>
            <p:cNvSpPr/>
            <p:nvPr/>
          </p:nvSpPr>
          <p:spPr>
            <a:xfrm>
              <a:off x="0" y="2020485"/>
              <a:ext cx="222250" cy="222250"/>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A356D"/>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68" name="Google Shape;368;p58"/>
            <p:cNvSpPr/>
            <p:nvPr/>
          </p:nvSpPr>
          <p:spPr>
            <a:xfrm>
              <a:off x="0" y="3030728"/>
              <a:ext cx="222250" cy="222250"/>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A356D"/>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69" name="Google Shape;369;p58"/>
            <p:cNvSpPr/>
            <p:nvPr/>
          </p:nvSpPr>
          <p:spPr>
            <a:xfrm>
              <a:off x="0" y="4040971"/>
              <a:ext cx="222250" cy="222250"/>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A356D"/>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70" name="Google Shape;370;p58"/>
            <p:cNvSpPr/>
            <p:nvPr/>
          </p:nvSpPr>
          <p:spPr>
            <a:xfrm>
              <a:off x="0" y="5051213"/>
              <a:ext cx="222250" cy="222250"/>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A356D"/>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59"/>
          <p:cNvSpPr txBox="1"/>
          <p:nvPr/>
        </p:nvSpPr>
        <p:spPr>
          <a:xfrm>
            <a:off x="306300" y="167146"/>
            <a:ext cx="8601323" cy="461757"/>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Font typeface="Arial"/>
              <a:buNone/>
            </a:pPr>
            <a:r>
              <a:rPr b="1" lang="en" sz="3000">
                <a:solidFill>
                  <a:srgbClr val="3F284B"/>
                </a:solidFill>
                <a:latin typeface="Inter"/>
                <a:ea typeface="Inter"/>
                <a:cs typeface="Inter"/>
                <a:sym typeface="Inter"/>
              </a:rPr>
              <a:t>Process of training on multi-gpu…</a:t>
            </a:r>
            <a:endParaRPr b="1" sz="700">
              <a:solidFill>
                <a:schemeClr val="dk1"/>
              </a:solidFill>
            </a:endParaRPr>
          </a:p>
        </p:txBody>
      </p:sp>
      <p:sp>
        <p:nvSpPr>
          <p:cNvPr id="376" name="Google Shape;376;p59"/>
          <p:cNvSpPr/>
          <p:nvPr/>
        </p:nvSpPr>
        <p:spPr>
          <a:xfrm rot="-711236">
            <a:off x="6589775" y="2131101"/>
            <a:ext cx="1350909" cy="57662"/>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9"/>
          <p:cNvSpPr/>
          <p:nvPr/>
        </p:nvSpPr>
        <p:spPr>
          <a:xfrm flipH="1" rot="711236">
            <a:off x="5305037" y="2131101"/>
            <a:ext cx="1350909" cy="57662"/>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 name="Google Shape;378;p59"/>
          <p:cNvGrpSpPr/>
          <p:nvPr/>
        </p:nvGrpSpPr>
        <p:grpSpPr>
          <a:xfrm>
            <a:off x="5710200" y="2187144"/>
            <a:ext cx="1712700" cy="1230715"/>
            <a:chOff x="5796625" y="2541798"/>
            <a:chExt cx="1712700" cy="1230715"/>
          </a:xfrm>
        </p:grpSpPr>
        <p:sp>
          <p:nvSpPr>
            <p:cNvPr id="379" name="Google Shape;379;p59"/>
            <p:cNvSpPr/>
            <p:nvPr/>
          </p:nvSpPr>
          <p:spPr>
            <a:xfrm rot="-1789476">
              <a:off x="6572742" y="2571072"/>
              <a:ext cx="160451" cy="160451"/>
            </a:xfrm>
            <a:prstGeom prst="ellipse">
              <a:avLst/>
            </a:prstGeom>
            <a:solidFill>
              <a:srgbClr val="FFFFFF"/>
            </a:solidFill>
            <a:ln cap="flat" cmpd="sng" w="38100">
              <a:solidFill>
                <a:srgbClr val="85858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9"/>
            <p:cNvSpPr txBox="1"/>
            <p:nvPr/>
          </p:nvSpPr>
          <p:spPr>
            <a:xfrm>
              <a:off x="6296613" y="2735584"/>
              <a:ext cx="6969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5E5E5E"/>
                  </a:solidFill>
                  <a:latin typeface="Roboto"/>
                  <a:ea typeface="Roboto"/>
                  <a:cs typeface="Roboto"/>
                  <a:sym typeface="Roboto"/>
                </a:rPr>
                <a:t>Step -4</a:t>
              </a:r>
              <a:endParaRPr b="1" sz="800">
                <a:solidFill>
                  <a:srgbClr val="5E5E5E"/>
                </a:solidFill>
                <a:latin typeface="Roboto"/>
                <a:ea typeface="Roboto"/>
                <a:cs typeface="Roboto"/>
                <a:sym typeface="Roboto"/>
              </a:endParaRPr>
            </a:p>
          </p:txBody>
        </p:sp>
        <p:sp>
          <p:nvSpPr>
            <p:cNvPr id="381" name="Google Shape;381;p59"/>
            <p:cNvSpPr/>
            <p:nvPr/>
          </p:nvSpPr>
          <p:spPr>
            <a:xfrm>
              <a:off x="5796625" y="3069013"/>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2" name="Google Shape;382;p59"/>
            <p:cNvSpPr txBox="1"/>
            <p:nvPr/>
          </p:nvSpPr>
          <p:spPr>
            <a:xfrm>
              <a:off x="5840875" y="3106213"/>
              <a:ext cx="1624200" cy="62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800"/>
                </a:spcAft>
                <a:buNone/>
              </a:pPr>
              <a:r>
                <a:rPr b="1" lang="en" sz="1700">
                  <a:solidFill>
                    <a:srgbClr val="701C7F"/>
                  </a:solidFill>
                  <a:latin typeface="Amatic SC"/>
                  <a:ea typeface="Amatic SC"/>
                  <a:cs typeface="Amatic SC"/>
                  <a:sym typeface="Amatic SC"/>
                </a:rPr>
                <a:t>GPU Setup - (DDP or FSDP)</a:t>
              </a:r>
              <a:endParaRPr sz="800">
                <a:solidFill>
                  <a:srgbClr val="5E5E5E"/>
                </a:solidFill>
                <a:latin typeface="Roboto"/>
                <a:ea typeface="Roboto"/>
                <a:cs typeface="Roboto"/>
                <a:sym typeface="Roboto"/>
              </a:endParaRPr>
            </a:p>
          </p:txBody>
        </p:sp>
        <p:sp>
          <p:nvSpPr>
            <p:cNvPr id="383" name="Google Shape;383;p59"/>
            <p:cNvSpPr/>
            <p:nvPr/>
          </p:nvSpPr>
          <p:spPr>
            <a:xfrm>
              <a:off x="6607975" y="3004364"/>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59"/>
          <p:cNvSpPr/>
          <p:nvPr/>
        </p:nvSpPr>
        <p:spPr>
          <a:xfrm rot="-711236">
            <a:off x="4023963" y="2131101"/>
            <a:ext cx="1350909" cy="57662"/>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 name="Google Shape;385;p59"/>
          <p:cNvGrpSpPr/>
          <p:nvPr/>
        </p:nvGrpSpPr>
        <p:grpSpPr>
          <a:xfrm>
            <a:off x="4457125" y="885972"/>
            <a:ext cx="1822275" cy="1246754"/>
            <a:chOff x="4409300" y="1219942"/>
            <a:chExt cx="1822275" cy="1246754"/>
          </a:xfrm>
        </p:grpSpPr>
        <p:sp>
          <p:nvSpPr>
            <p:cNvPr id="386" name="Google Shape;386;p59"/>
            <p:cNvSpPr/>
            <p:nvPr/>
          </p:nvSpPr>
          <p:spPr>
            <a:xfrm rot="-1789476">
              <a:off x="5185416" y="2276970"/>
              <a:ext cx="160451" cy="160451"/>
            </a:xfrm>
            <a:prstGeom prst="ellipse">
              <a:avLst/>
            </a:prstGeom>
            <a:solidFill>
              <a:srgbClr val="FFFFFF"/>
            </a:solidFill>
            <a:ln cap="flat" cmpd="sng" w="38100">
              <a:solidFill>
                <a:srgbClr val="85858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9"/>
            <p:cNvSpPr txBox="1"/>
            <p:nvPr/>
          </p:nvSpPr>
          <p:spPr>
            <a:xfrm>
              <a:off x="4921731" y="1985297"/>
              <a:ext cx="6969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5E5E5E"/>
                  </a:solidFill>
                  <a:latin typeface="Roboto"/>
                  <a:ea typeface="Roboto"/>
                  <a:cs typeface="Roboto"/>
                  <a:sym typeface="Roboto"/>
                </a:rPr>
                <a:t>Step - 3</a:t>
              </a:r>
              <a:endParaRPr b="1" sz="800">
                <a:solidFill>
                  <a:srgbClr val="5E5E5E"/>
                </a:solidFill>
                <a:latin typeface="Roboto"/>
                <a:ea typeface="Roboto"/>
                <a:cs typeface="Roboto"/>
                <a:sym typeface="Roboto"/>
              </a:endParaRPr>
            </a:p>
          </p:txBody>
        </p:sp>
        <p:sp>
          <p:nvSpPr>
            <p:cNvPr id="388" name="Google Shape;388;p59"/>
            <p:cNvSpPr/>
            <p:nvPr/>
          </p:nvSpPr>
          <p:spPr>
            <a:xfrm>
              <a:off x="4409300" y="1219942"/>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89" name="Google Shape;389;p59"/>
            <p:cNvSpPr/>
            <p:nvPr/>
          </p:nvSpPr>
          <p:spPr>
            <a:xfrm rot="10800000">
              <a:off x="5220625" y="1919036"/>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9"/>
            <p:cNvSpPr txBox="1"/>
            <p:nvPr/>
          </p:nvSpPr>
          <p:spPr>
            <a:xfrm>
              <a:off x="4452875" y="1219946"/>
              <a:ext cx="1778700" cy="48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700">
                  <a:solidFill>
                    <a:srgbClr val="701C7F"/>
                  </a:solidFill>
                  <a:latin typeface="Amatic SC"/>
                  <a:ea typeface="Amatic SC"/>
                  <a:cs typeface="Amatic SC"/>
                  <a:sym typeface="Amatic SC"/>
                </a:rPr>
                <a:t>Identify VRAM requirements</a:t>
              </a:r>
              <a:endParaRPr sz="800">
                <a:solidFill>
                  <a:srgbClr val="701C7F"/>
                </a:solidFill>
              </a:endParaRPr>
            </a:p>
            <a:p>
              <a:pPr indent="0" lvl="0" marL="0" rtl="0" algn="ctr">
                <a:lnSpc>
                  <a:spcPct val="115000"/>
                </a:lnSpc>
                <a:spcBef>
                  <a:spcPts val="800"/>
                </a:spcBef>
                <a:spcAft>
                  <a:spcPts val="1600"/>
                </a:spcAft>
                <a:buNone/>
              </a:pPr>
              <a:r>
                <a:t/>
              </a:r>
              <a:endParaRPr sz="800">
                <a:solidFill>
                  <a:srgbClr val="5E5E5E"/>
                </a:solidFill>
                <a:latin typeface="Roboto"/>
                <a:ea typeface="Roboto"/>
                <a:cs typeface="Roboto"/>
                <a:sym typeface="Roboto"/>
              </a:endParaRPr>
            </a:p>
          </p:txBody>
        </p:sp>
      </p:grpSp>
      <p:sp>
        <p:nvSpPr>
          <p:cNvPr id="391" name="Google Shape;391;p59"/>
          <p:cNvSpPr/>
          <p:nvPr/>
        </p:nvSpPr>
        <p:spPr>
          <a:xfrm flipH="1" rot="711236">
            <a:off x="2732283" y="213110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 name="Google Shape;392;p59"/>
          <p:cNvGrpSpPr/>
          <p:nvPr/>
        </p:nvGrpSpPr>
        <p:grpSpPr>
          <a:xfrm>
            <a:off x="3200713" y="2187144"/>
            <a:ext cx="1712700" cy="1230715"/>
            <a:chOff x="3021975" y="2541798"/>
            <a:chExt cx="1712700" cy="1230715"/>
          </a:xfrm>
        </p:grpSpPr>
        <p:sp>
          <p:nvSpPr>
            <p:cNvPr id="393" name="Google Shape;393;p59"/>
            <p:cNvSpPr txBox="1"/>
            <p:nvPr/>
          </p:nvSpPr>
          <p:spPr>
            <a:xfrm>
              <a:off x="3529877" y="2735584"/>
              <a:ext cx="6969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800">
                  <a:solidFill>
                    <a:srgbClr val="701C7F"/>
                  </a:solidFill>
                  <a:latin typeface="Roboto"/>
                  <a:ea typeface="Roboto"/>
                  <a:cs typeface="Roboto"/>
                  <a:sym typeface="Roboto"/>
                </a:rPr>
                <a:t>Step - 2</a:t>
              </a:r>
              <a:endParaRPr b="1" sz="800">
                <a:solidFill>
                  <a:srgbClr val="701C7F"/>
                </a:solidFill>
                <a:latin typeface="Roboto"/>
                <a:ea typeface="Roboto"/>
                <a:cs typeface="Roboto"/>
                <a:sym typeface="Roboto"/>
              </a:endParaRPr>
            </a:p>
            <a:p>
              <a:pPr indent="0" lvl="0" marL="0" rtl="0" algn="ctr">
                <a:lnSpc>
                  <a:spcPct val="115000"/>
                </a:lnSpc>
                <a:spcBef>
                  <a:spcPts val="1600"/>
                </a:spcBef>
                <a:spcAft>
                  <a:spcPts val="1600"/>
                </a:spcAft>
                <a:buNone/>
              </a:pPr>
              <a:r>
                <a:t/>
              </a:r>
              <a:endParaRPr b="1" sz="800">
                <a:solidFill>
                  <a:srgbClr val="701C7F"/>
                </a:solidFill>
                <a:latin typeface="Roboto"/>
                <a:ea typeface="Roboto"/>
                <a:cs typeface="Roboto"/>
                <a:sym typeface="Roboto"/>
              </a:endParaRPr>
            </a:p>
          </p:txBody>
        </p:sp>
        <p:sp>
          <p:nvSpPr>
            <p:cNvPr id="394" name="Google Shape;394;p59"/>
            <p:cNvSpPr/>
            <p:nvPr/>
          </p:nvSpPr>
          <p:spPr>
            <a:xfrm rot="-1789476">
              <a:off x="3798091" y="2571072"/>
              <a:ext cx="160451" cy="160451"/>
            </a:xfrm>
            <a:prstGeom prst="ellipse">
              <a:avLst/>
            </a:prstGeom>
            <a:solidFill>
              <a:srgbClr val="FFFFFF"/>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9"/>
            <p:cNvSpPr/>
            <p:nvPr/>
          </p:nvSpPr>
          <p:spPr>
            <a:xfrm>
              <a:off x="3021975" y="3069013"/>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96" name="Google Shape;396;p59"/>
            <p:cNvSpPr txBox="1"/>
            <p:nvPr/>
          </p:nvSpPr>
          <p:spPr>
            <a:xfrm>
              <a:off x="3066225" y="3106213"/>
              <a:ext cx="1624200" cy="62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800"/>
                </a:spcAft>
                <a:buNone/>
              </a:pPr>
              <a:r>
                <a:rPr b="1" lang="en" sz="1700">
                  <a:solidFill>
                    <a:schemeClr val="lt1"/>
                  </a:solidFill>
                  <a:latin typeface="Amatic SC"/>
                  <a:ea typeface="Amatic SC"/>
                  <a:cs typeface="Amatic SC"/>
                  <a:sym typeface="Amatic SC"/>
                </a:rPr>
                <a:t>What kind of accuracy is needed?</a:t>
              </a:r>
              <a:endParaRPr sz="800">
                <a:solidFill>
                  <a:srgbClr val="FFFFFF"/>
                </a:solidFill>
              </a:endParaRPr>
            </a:p>
          </p:txBody>
        </p:sp>
        <p:sp>
          <p:nvSpPr>
            <p:cNvPr id="397" name="Google Shape;397;p59"/>
            <p:cNvSpPr/>
            <p:nvPr/>
          </p:nvSpPr>
          <p:spPr>
            <a:xfrm>
              <a:off x="3833325" y="3004364"/>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59"/>
          <p:cNvSpPr/>
          <p:nvPr/>
        </p:nvSpPr>
        <p:spPr>
          <a:xfrm rot="-711236">
            <a:off x="1458158" y="213110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59"/>
          <p:cNvGrpSpPr/>
          <p:nvPr/>
        </p:nvGrpSpPr>
        <p:grpSpPr>
          <a:xfrm>
            <a:off x="1913900" y="885972"/>
            <a:ext cx="1712700" cy="1246754"/>
            <a:chOff x="1637475" y="1219942"/>
            <a:chExt cx="1712700" cy="1246754"/>
          </a:xfrm>
        </p:grpSpPr>
        <p:sp>
          <p:nvSpPr>
            <p:cNvPr id="400" name="Google Shape;400;p59"/>
            <p:cNvSpPr/>
            <p:nvPr/>
          </p:nvSpPr>
          <p:spPr>
            <a:xfrm>
              <a:off x="1637475" y="1219942"/>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01" name="Google Shape;401;p59"/>
            <p:cNvSpPr txBox="1"/>
            <p:nvPr/>
          </p:nvSpPr>
          <p:spPr>
            <a:xfrm>
              <a:off x="2144544" y="1985297"/>
              <a:ext cx="6969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701C7F"/>
                  </a:solidFill>
                  <a:latin typeface="Roboto"/>
                  <a:ea typeface="Roboto"/>
                  <a:cs typeface="Roboto"/>
                  <a:sym typeface="Roboto"/>
                </a:rPr>
                <a:t>Step-1</a:t>
              </a:r>
              <a:endParaRPr b="1" sz="800">
                <a:solidFill>
                  <a:srgbClr val="701C7F"/>
                </a:solidFill>
                <a:latin typeface="Roboto"/>
                <a:ea typeface="Roboto"/>
                <a:cs typeface="Roboto"/>
                <a:sym typeface="Roboto"/>
              </a:endParaRPr>
            </a:p>
          </p:txBody>
        </p:sp>
        <p:sp>
          <p:nvSpPr>
            <p:cNvPr id="402" name="Google Shape;402;p59"/>
            <p:cNvSpPr/>
            <p:nvPr/>
          </p:nvSpPr>
          <p:spPr>
            <a:xfrm rot="10800000">
              <a:off x="2448800" y="1919036"/>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9"/>
            <p:cNvSpPr txBox="1"/>
            <p:nvPr/>
          </p:nvSpPr>
          <p:spPr>
            <a:xfrm>
              <a:off x="1681725" y="1334395"/>
              <a:ext cx="1624200" cy="47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800"/>
                </a:spcAft>
                <a:buNone/>
              </a:pPr>
              <a:r>
                <a:rPr b="1" lang="en" sz="1700">
                  <a:solidFill>
                    <a:schemeClr val="lt1"/>
                  </a:solidFill>
                  <a:latin typeface="Amatic SC"/>
                  <a:ea typeface="Amatic SC"/>
                  <a:cs typeface="Amatic SC"/>
                  <a:sym typeface="Amatic SC"/>
                </a:rPr>
                <a:t>What is my model size?</a:t>
              </a:r>
              <a:endParaRPr sz="300">
                <a:solidFill>
                  <a:schemeClr val="lt1"/>
                </a:solidFill>
              </a:endParaRPr>
            </a:p>
          </p:txBody>
        </p:sp>
        <p:sp>
          <p:nvSpPr>
            <p:cNvPr id="404" name="Google Shape;404;p59"/>
            <p:cNvSpPr/>
            <p:nvPr/>
          </p:nvSpPr>
          <p:spPr>
            <a:xfrm rot="-1789476">
              <a:off x="2410765" y="2276970"/>
              <a:ext cx="160451" cy="160451"/>
            </a:xfrm>
            <a:prstGeom prst="ellipse">
              <a:avLst/>
            </a:prstGeom>
            <a:solidFill>
              <a:srgbClr val="FFFFFF"/>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5" name="Google Shape;405;p59"/>
          <p:cNvSpPr txBox="1"/>
          <p:nvPr/>
        </p:nvSpPr>
        <p:spPr>
          <a:xfrm>
            <a:off x="291050" y="3698450"/>
            <a:ext cx="84849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900">
                <a:solidFill>
                  <a:srgbClr val="701C7F"/>
                </a:solidFill>
                <a:latin typeface="Amatic SC"/>
                <a:ea typeface="Amatic SC"/>
                <a:cs typeface="Amatic SC"/>
                <a:sym typeface="Amatic SC"/>
              </a:rPr>
              <a:t>Effect of model size on VRAM requirements!</a:t>
            </a:r>
            <a:endParaRPr b="1" sz="1900">
              <a:solidFill>
                <a:srgbClr val="701C7F"/>
              </a:solidFill>
              <a:latin typeface="Amatic SC"/>
              <a:ea typeface="Amatic SC"/>
              <a:cs typeface="Amatic SC"/>
              <a:sym typeface="Amatic SC"/>
            </a:endParaRPr>
          </a:p>
          <a:p>
            <a:pPr indent="0" lvl="0" marL="0" rtl="0" algn="l">
              <a:spcBef>
                <a:spcPts val="0"/>
              </a:spcBef>
              <a:spcAft>
                <a:spcPts val="0"/>
              </a:spcAft>
              <a:buClr>
                <a:schemeClr val="dk1"/>
              </a:buClr>
              <a:buSzPts val="1100"/>
              <a:buFont typeface="Arial"/>
              <a:buNone/>
            </a:pPr>
            <a:r>
              <a:rPr b="1" lang="en" sz="1900">
                <a:solidFill>
                  <a:srgbClr val="701C7F"/>
                </a:solidFill>
                <a:latin typeface="Amatic SC"/>
                <a:ea typeface="Amatic SC"/>
                <a:cs typeface="Amatic SC"/>
                <a:sym typeface="Amatic SC"/>
              </a:rPr>
              <a:t>8 bits = 1 byte</a:t>
            </a:r>
            <a:endParaRPr b="1" sz="1900">
              <a:solidFill>
                <a:srgbClr val="701C7F"/>
              </a:solidFill>
              <a:latin typeface="Amatic SC"/>
              <a:ea typeface="Amatic SC"/>
              <a:cs typeface="Amatic SC"/>
              <a:sym typeface="Amatic SC"/>
            </a:endParaRPr>
          </a:p>
          <a:p>
            <a:pPr indent="0" lvl="0" marL="0" rtl="0" algn="l">
              <a:spcBef>
                <a:spcPts val="0"/>
              </a:spcBef>
              <a:spcAft>
                <a:spcPts val="0"/>
              </a:spcAft>
              <a:buClr>
                <a:schemeClr val="dk1"/>
              </a:buClr>
              <a:buSzPts val="1100"/>
              <a:buFont typeface="Arial"/>
              <a:buNone/>
            </a:pPr>
            <a:r>
              <a:rPr b="1" lang="en" sz="1900">
                <a:solidFill>
                  <a:srgbClr val="701C7F"/>
                </a:solidFill>
                <a:latin typeface="Amatic SC"/>
                <a:ea typeface="Amatic SC"/>
                <a:cs typeface="Amatic SC"/>
                <a:sym typeface="Amatic SC"/>
              </a:rPr>
              <a:t>16 bit number =&gt; 2 bytes</a:t>
            </a:r>
            <a:endParaRPr sz="1900">
              <a:solidFill>
                <a:srgbClr val="701C7F"/>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60"/>
          <p:cNvSpPr txBox="1"/>
          <p:nvPr/>
        </p:nvSpPr>
        <p:spPr>
          <a:xfrm>
            <a:off x="1751465" y="2992047"/>
            <a:ext cx="2442900" cy="107700"/>
          </a:xfrm>
          <a:prstGeom prst="rect">
            <a:avLst/>
          </a:prstGeom>
          <a:noFill/>
          <a:ln>
            <a:noFill/>
          </a:ln>
        </p:spPr>
        <p:txBody>
          <a:bodyPr anchorCtr="0" anchor="t" bIns="0" lIns="0" spcFirstLastPara="1" rIns="0" wrap="square" tIns="0">
            <a:spAutoFit/>
          </a:bodyPr>
          <a:lstStyle/>
          <a:p>
            <a:pPr indent="0" lvl="0" marL="0" marR="0" rtl="0" algn="l">
              <a:lnSpc>
                <a:spcPct val="139954"/>
              </a:lnSpc>
              <a:spcBef>
                <a:spcPts val="0"/>
              </a:spcBef>
              <a:spcAft>
                <a:spcPts val="0"/>
              </a:spcAft>
              <a:buNone/>
            </a:pPr>
            <a:r>
              <a:t/>
            </a:r>
            <a:endParaRPr sz="700"/>
          </a:p>
        </p:txBody>
      </p:sp>
      <p:sp>
        <p:nvSpPr>
          <p:cNvPr id="411" name="Google Shape;411;p60"/>
          <p:cNvSpPr txBox="1"/>
          <p:nvPr/>
        </p:nvSpPr>
        <p:spPr>
          <a:xfrm>
            <a:off x="243113" y="246207"/>
            <a:ext cx="28641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3000">
                <a:solidFill>
                  <a:srgbClr val="3F284B"/>
                </a:solidFill>
                <a:latin typeface="Inter"/>
                <a:ea typeface="Inter"/>
                <a:cs typeface="Inter"/>
                <a:sym typeface="Inter"/>
              </a:rPr>
              <a:t>Dataset</a:t>
            </a:r>
            <a:endParaRPr sz="700"/>
          </a:p>
        </p:txBody>
      </p:sp>
      <p:sp>
        <p:nvSpPr>
          <p:cNvPr id="412" name="Google Shape;412;p60"/>
          <p:cNvSpPr txBox="1"/>
          <p:nvPr/>
        </p:nvSpPr>
        <p:spPr>
          <a:xfrm>
            <a:off x="243125" y="1054975"/>
            <a:ext cx="7066500" cy="11697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BA356D"/>
              </a:buClr>
              <a:buSzPts val="1600"/>
              <a:buFont typeface="Calibri"/>
              <a:buChar char="●"/>
            </a:pPr>
            <a:r>
              <a:rPr lang="en" sz="1600">
                <a:solidFill>
                  <a:schemeClr val="dk1"/>
                </a:solidFill>
                <a:latin typeface="Calibri"/>
                <a:ea typeface="Calibri"/>
                <a:cs typeface="Calibri"/>
                <a:sym typeface="Calibri"/>
              </a:rPr>
              <a:t>Hugging face : mlabonne/orpo-dpo-mix-40k</a:t>
            </a:r>
            <a:endParaRPr sz="1600">
              <a:solidFill>
                <a:schemeClr val="dk1"/>
              </a:solidFill>
              <a:latin typeface="Calibri"/>
              <a:ea typeface="Calibri"/>
              <a:cs typeface="Calibri"/>
              <a:sym typeface="Calibri"/>
            </a:endParaRPr>
          </a:p>
          <a:p>
            <a:pPr indent="-330200" lvl="0" marL="457200" rtl="0" algn="l">
              <a:spcBef>
                <a:spcPts val="0"/>
              </a:spcBef>
              <a:spcAft>
                <a:spcPts val="0"/>
              </a:spcAft>
              <a:buClr>
                <a:srgbClr val="BA356D"/>
              </a:buClr>
              <a:buSzPts val="1600"/>
              <a:buFont typeface="Calibri"/>
              <a:buChar char="●"/>
            </a:pPr>
            <a:r>
              <a:rPr lang="en" sz="1600">
                <a:solidFill>
                  <a:schemeClr val="dk1"/>
                </a:solidFill>
                <a:latin typeface="Calibri"/>
                <a:ea typeface="Calibri"/>
                <a:cs typeface="Calibri"/>
                <a:sym typeface="Calibri"/>
              </a:rPr>
              <a:t>This dataset is a carefully curated collection designed to optimize language model training using Direct Preference Optimization (DPO) or ORPO techniques, particularly for models like Llama 3.</a:t>
            </a:r>
            <a:endParaRPr sz="1600">
              <a:solidFill>
                <a:schemeClr val="dk1"/>
              </a:solidFill>
              <a:latin typeface="Calibri"/>
              <a:ea typeface="Calibri"/>
              <a:cs typeface="Calibri"/>
              <a:sym typeface="Calibri"/>
            </a:endParaRPr>
          </a:p>
        </p:txBody>
      </p:sp>
      <p:sp>
        <p:nvSpPr>
          <p:cNvPr id="413" name="Google Shape;413;p60"/>
          <p:cNvSpPr txBox="1"/>
          <p:nvPr/>
        </p:nvSpPr>
        <p:spPr>
          <a:xfrm>
            <a:off x="243113" y="2571757"/>
            <a:ext cx="28641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3000">
                <a:solidFill>
                  <a:srgbClr val="3F284B"/>
                </a:solidFill>
                <a:latin typeface="Inter"/>
                <a:ea typeface="Inter"/>
                <a:cs typeface="Inter"/>
                <a:sym typeface="Inter"/>
              </a:rPr>
              <a:t>Model</a:t>
            </a:r>
            <a:endParaRPr b="1" sz="3000">
              <a:solidFill>
                <a:srgbClr val="3F284B"/>
              </a:solidFill>
              <a:latin typeface="Inter"/>
              <a:ea typeface="Inter"/>
              <a:cs typeface="Inter"/>
              <a:sym typeface="Inter"/>
            </a:endParaRPr>
          </a:p>
        </p:txBody>
      </p:sp>
      <p:sp>
        <p:nvSpPr>
          <p:cNvPr id="414" name="Google Shape;414;p60"/>
          <p:cNvSpPr txBox="1"/>
          <p:nvPr/>
        </p:nvSpPr>
        <p:spPr>
          <a:xfrm>
            <a:off x="243125" y="3213700"/>
            <a:ext cx="7066500" cy="16623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BA356D"/>
              </a:buClr>
              <a:buSzPts val="1600"/>
              <a:buFont typeface="Calibri"/>
              <a:buChar char="●"/>
            </a:pPr>
            <a:r>
              <a:rPr lang="en" sz="1600">
                <a:solidFill>
                  <a:schemeClr val="dk1"/>
                </a:solidFill>
                <a:latin typeface="Calibri"/>
                <a:ea typeface="Calibri"/>
                <a:cs typeface="Calibri"/>
                <a:sym typeface="Calibri"/>
              </a:rPr>
              <a:t>Hugging face : </a:t>
            </a:r>
            <a:r>
              <a:rPr lang="en" sz="1600">
                <a:solidFill>
                  <a:schemeClr val="dk1"/>
                </a:solidFill>
                <a:latin typeface="Calibri"/>
                <a:ea typeface="Calibri"/>
                <a:cs typeface="Calibri"/>
                <a:sym typeface="Calibri"/>
              </a:rPr>
              <a:t>meta-llama/Llama-3.2-1B-Instruct</a:t>
            </a:r>
            <a:endParaRPr sz="1600">
              <a:solidFill>
                <a:schemeClr val="dk1"/>
              </a:solidFill>
              <a:latin typeface="Calibri"/>
              <a:ea typeface="Calibri"/>
              <a:cs typeface="Calibri"/>
              <a:sym typeface="Calibri"/>
            </a:endParaRPr>
          </a:p>
          <a:p>
            <a:pPr indent="-330200" lvl="0" marL="457200" rtl="0" algn="l">
              <a:spcBef>
                <a:spcPts val="0"/>
              </a:spcBef>
              <a:spcAft>
                <a:spcPts val="0"/>
              </a:spcAft>
              <a:buClr>
                <a:srgbClr val="BA356D"/>
              </a:buClr>
              <a:buSzPts val="1600"/>
              <a:buFont typeface="Calibri"/>
              <a:buChar char="●"/>
            </a:pPr>
            <a:r>
              <a:rPr lang="en" sz="1600">
                <a:solidFill>
                  <a:schemeClr val="dk1"/>
                </a:solidFill>
                <a:latin typeface="Calibri"/>
                <a:ea typeface="Calibri"/>
                <a:cs typeface="Calibri"/>
                <a:sym typeface="Calibri"/>
              </a:rPr>
              <a:t>It's a 1 billion parameter model, making it relatively small compared to many state-of-the-art language models.</a:t>
            </a:r>
            <a:endParaRPr sz="1600">
              <a:solidFill>
                <a:schemeClr val="dk1"/>
              </a:solidFill>
              <a:latin typeface="Calibri"/>
              <a:ea typeface="Calibri"/>
              <a:cs typeface="Calibri"/>
              <a:sym typeface="Calibri"/>
            </a:endParaRPr>
          </a:p>
          <a:p>
            <a:pPr indent="-330200" lvl="0" marL="457200" rtl="0" algn="l">
              <a:spcBef>
                <a:spcPts val="0"/>
              </a:spcBef>
              <a:spcAft>
                <a:spcPts val="0"/>
              </a:spcAft>
              <a:buClr>
                <a:srgbClr val="BA356D"/>
              </a:buClr>
              <a:buSzPts val="1600"/>
              <a:buFont typeface="Calibri"/>
              <a:buChar char="●"/>
            </a:pPr>
            <a:r>
              <a:rPr lang="en" sz="1600">
                <a:solidFill>
                  <a:schemeClr val="dk1"/>
                </a:solidFill>
                <a:latin typeface="Calibri"/>
                <a:ea typeface="Calibri"/>
                <a:cs typeface="Calibri"/>
                <a:sym typeface="Calibri"/>
              </a:rPr>
              <a:t>This size enables it to be more efficient in terms of computational resources and potentially suitable for deployment in environments with limited hardware.</a:t>
            </a:r>
            <a:endParaRPr sz="16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61"/>
          <p:cNvSpPr txBox="1"/>
          <p:nvPr/>
        </p:nvSpPr>
        <p:spPr>
          <a:xfrm>
            <a:off x="453276" y="293894"/>
            <a:ext cx="77991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3000">
                <a:solidFill>
                  <a:srgbClr val="3F284B"/>
                </a:solidFill>
                <a:latin typeface="Inter"/>
                <a:ea typeface="Inter"/>
                <a:cs typeface="Inter"/>
                <a:sym typeface="Inter"/>
              </a:rPr>
              <a:t>Introduction to fine-tuning</a:t>
            </a:r>
            <a:endParaRPr sz="700"/>
          </a:p>
        </p:txBody>
      </p:sp>
      <p:grpSp>
        <p:nvGrpSpPr>
          <p:cNvPr id="420" name="Google Shape;420;p61"/>
          <p:cNvGrpSpPr/>
          <p:nvPr/>
        </p:nvGrpSpPr>
        <p:grpSpPr>
          <a:xfrm>
            <a:off x="2870676" y="1158700"/>
            <a:ext cx="1944600" cy="1569600"/>
            <a:chOff x="3071457" y="2013875"/>
            <a:chExt cx="1944600" cy="1569600"/>
          </a:xfrm>
        </p:grpSpPr>
        <p:sp>
          <p:nvSpPr>
            <p:cNvPr id="421" name="Google Shape;421;p61"/>
            <p:cNvSpPr/>
            <p:nvPr/>
          </p:nvSpPr>
          <p:spPr>
            <a:xfrm flipH="1" rot="10800000">
              <a:off x="3071457" y="2013875"/>
              <a:ext cx="1944600" cy="1569600"/>
            </a:xfrm>
            <a:prstGeom prst="round2DiagRect">
              <a:avLst>
                <a:gd fmla="val 0" name="adj1"/>
                <a:gd fmla="val 17764" name="adj2"/>
              </a:avLst>
            </a:prstGeom>
            <a:solidFill>
              <a:srgbClr val="0D5C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2" name="Google Shape;422;p61"/>
            <p:cNvSpPr txBox="1"/>
            <p:nvPr/>
          </p:nvSpPr>
          <p:spPr>
            <a:xfrm>
              <a:off x="3316102" y="2256385"/>
              <a:ext cx="1451700" cy="45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100">
                  <a:solidFill>
                    <a:schemeClr val="lt1"/>
                  </a:solidFill>
                  <a:latin typeface="Roboto"/>
                  <a:ea typeface="Roboto"/>
                  <a:cs typeface="Roboto"/>
                  <a:sym typeface="Roboto"/>
                </a:rPr>
                <a:t>Targeted Task</a:t>
              </a:r>
              <a:endParaRPr sz="1100">
                <a:solidFill>
                  <a:srgbClr val="FFFFFF"/>
                </a:solidFill>
                <a:latin typeface="Roboto"/>
                <a:ea typeface="Roboto"/>
                <a:cs typeface="Roboto"/>
                <a:sym typeface="Roboto"/>
              </a:endParaRPr>
            </a:p>
          </p:txBody>
        </p:sp>
        <p:sp>
          <p:nvSpPr>
            <p:cNvPr id="423" name="Google Shape;423;p61"/>
            <p:cNvSpPr txBox="1"/>
            <p:nvPr/>
          </p:nvSpPr>
          <p:spPr>
            <a:xfrm>
              <a:off x="3316106" y="2562825"/>
              <a:ext cx="1520700" cy="861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FFFFFF"/>
                  </a:solidFill>
                  <a:latin typeface="Roboto"/>
                  <a:ea typeface="Roboto"/>
                  <a:cs typeface="Roboto"/>
                  <a:sym typeface="Roboto"/>
                </a:rPr>
                <a:t>Fine-tuning is performed on a task-specific dataset. The dataset is typically smaller than the one used for pre-training.</a:t>
              </a:r>
              <a:endParaRPr sz="1100">
                <a:solidFill>
                  <a:srgbClr val="FFFFFF"/>
                </a:solidFill>
                <a:latin typeface="Roboto"/>
                <a:ea typeface="Roboto"/>
                <a:cs typeface="Roboto"/>
                <a:sym typeface="Roboto"/>
              </a:endParaRPr>
            </a:p>
          </p:txBody>
        </p:sp>
      </p:grpSp>
      <p:grpSp>
        <p:nvGrpSpPr>
          <p:cNvPr id="424" name="Google Shape;424;p61"/>
          <p:cNvGrpSpPr/>
          <p:nvPr/>
        </p:nvGrpSpPr>
        <p:grpSpPr>
          <a:xfrm>
            <a:off x="928463" y="1158700"/>
            <a:ext cx="1944600" cy="1569600"/>
            <a:chOff x="1126863" y="2013875"/>
            <a:chExt cx="1944600" cy="1569600"/>
          </a:xfrm>
        </p:grpSpPr>
        <p:sp>
          <p:nvSpPr>
            <p:cNvPr id="425" name="Google Shape;425;p61"/>
            <p:cNvSpPr/>
            <p:nvPr/>
          </p:nvSpPr>
          <p:spPr>
            <a:xfrm>
              <a:off x="1126863" y="2013875"/>
              <a:ext cx="1944600" cy="1569600"/>
            </a:xfrm>
            <a:prstGeom prst="round2DiagRect">
              <a:avLst>
                <a:gd fmla="val 0" name="adj1"/>
                <a:gd fmla="val 17764" name="adj2"/>
              </a:avLst>
            </a:prstGeom>
            <a:solidFill>
              <a:srgbClr val="307A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6" name="Google Shape;426;p61"/>
            <p:cNvSpPr txBox="1"/>
            <p:nvPr/>
          </p:nvSpPr>
          <p:spPr>
            <a:xfrm>
              <a:off x="1351627" y="2256385"/>
              <a:ext cx="1451700" cy="45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rgbClr val="FFFFFF"/>
                  </a:solidFill>
                  <a:latin typeface="Roboto"/>
                  <a:ea typeface="Roboto"/>
                  <a:cs typeface="Roboto"/>
                  <a:sym typeface="Roboto"/>
                </a:rPr>
                <a:t>Pre Trained Model</a:t>
              </a:r>
              <a:endParaRPr sz="1100">
                <a:solidFill>
                  <a:srgbClr val="FFFFFF"/>
                </a:solidFill>
                <a:latin typeface="Roboto"/>
                <a:ea typeface="Roboto"/>
                <a:cs typeface="Roboto"/>
                <a:sym typeface="Roboto"/>
              </a:endParaRPr>
            </a:p>
          </p:txBody>
        </p:sp>
        <p:sp>
          <p:nvSpPr>
            <p:cNvPr id="427" name="Google Shape;427;p61"/>
            <p:cNvSpPr txBox="1"/>
            <p:nvPr/>
          </p:nvSpPr>
          <p:spPr>
            <a:xfrm>
              <a:off x="1351625" y="2621499"/>
              <a:ext cx="1451700" cy="72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FFFFFF"/>
                  </a:solidFill>
                  <a:latin typeface="Roboto"/>
                  <a:ea typeface="Roboto"/>
                  <a:cs typeface="Roboto"/>
                  <a:sym typeface="Roboto"/>
                </a:rPr>
                <a:t>Serves as the starting point for fine-tuning. The model has already been trained on a large, generic dataset.</a:t>
              </a:r>
              <a:endParaRPr sz="1100">
                <a:solidFill>
                  <a:srgbClr val="FFFFFF"/>
                </a:solidFill>
                <a:latin typeface="Roboto"/>
                <a:ea typeface="Roboto"/>
                <a:cs typeface="Roboto"/>
                <a:sym typeface="Roboto"/>
              </a:endParaRPr>
            </a:p>
          </p:txBody>
        </p:sp>
      </p:grpSp>
      <p:grpSp>
        <p:nvGrpSpPr>
          <p:cNvPr id="428" name="Google Shape;428;p61"/>
          <p:cNvGrpSpPr/>
          <p:nvPr/>
        </p:nvGrpSpPr>
        <p:grpSpPr>
          <a:xfrm>
            <a:off x="4812775" y="1158700"/>
            <a:ext cx="3001200" cy="1569600"/>
            <a:chOff x="5015938" y="2013875"/>
            <a:chExt cx="3001200" cy="1569600"/>
          </a:xfrm>
        </p:grpSpPr>
        <p:sp>
          <p:nvSpPr>
            <p:cNvPr id="429" name="Google Shape;429;p61"/>
            <p:cNvSpPr/>
            <p:nvPr/>
          </p:nvSpPr>
          <p:spPr>
            <a:xfrm>
              <a:off x="5015938" y="2013875"/>
              <a:ext cx="3001200" cy="1569600"/>
            </a:xfrm>
            <a:prstGeom prst="round2DiagRect">
              <a:avLst>
                <a:gd fmla="val 0" name="adj1"/>
                <a:gd fmla="val 17764" name="adj2"/>
              </a:avLst>
            </a:prstGeom>
            <a:solidFill>
              <a:srgbClr val="0942A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430" name="Google Shape;430;p61"/>
            <p:cNvSpPr txBox="1"/>
            <p:nvPr/>
          </p:nvSpPr>
          <p:spPr>
            <a:xfrm>
              <a:off x="5360226" y="2256387"/>
              <a:ext cx="2417100" cy="45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rgbClr val="FFFFFF"/>
                  </a:solidFill>
                  <a:latin typeface="Roboto"/>
                  <a:ea typeface="Roboto"/>
                  <a:cs typeface="Roboto"/>
                  <a:sym typeface="Roboto"/>
                </a:rPr>
                <a:t>Desired Behaviour</a:t>
              </a:r>
              <a:endParaRPr sz="1100">
                <a:solidFill>
                  <a:srgbClr val="FFFFFF"/>
                </a:solidFill>
                <a:latin typeface="Roboto"/>
                <a:ea typeface="Roboto"/>
                <a:cs typeface="Roboto"/>
                <a:sym typeface="Roboto"/>
              </a:endParaRPr>
            </a:p>
          </p:txBody>
        </p:sp>
        <p:sp>
          <p:nvSpPr>
            <p:cNvPr id="431" name="Google Shape;431;p61"/>
            <p:cNvSpPr txBox="1"/>
            <p:nvPr/>
          </p:nvSpPr>
          <p:spPr>
            <a:xfrm>
              <a:off x="5360250" y="2575266"/>
              <a:ext cx="2417100" cy="512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FFFFFF"/>
                  </a:solidFill>
                  <a:latin typeface="Roboto"/>
                  <a:ea typeface="Roboto"/>
                  <a:cs typeface="Roboto"/>
                  <a:sym typeface="Roboto"/>
                </a:rPr>
                <a:t>The fine-tuning adjusts the model's weights to improve its performance on the specific dataset, making it better at handling the particular nuances or challenges of the task at hand.</a:t>
              </a:r>
              <a:endParaRPr sz="1100">
                <a:solidFill>
                  <a:srgbClr val="FFFFFF"/>
                </a:solidFill>
                <a:latin typeface="Roboto"/>
                <a:ea typeface="Roboto"/>
                <a:cs typeface="Roboto"/>
                <a:sym typeface="Roboto"/>
              </a:endParaRPr>
            </a:p>
          </p:txBody>
        </p:sp>
      </p:grpSp>
      <p:grpSp>
        <p:nvGrpSpPr>
          <p:cNvPr id="432" name="Google Shape;432;p61"/>
          <p:cNvGrpSpPr/>
          <p:nvPr/>
        </p:nvGrpSpPr>
        <p:grpSpPr>
          <a:xfrm>
            <a:off x="4682321" y="1846095"/>
            <a:ext cx="261571" cy="260379"/>
            <a:chOff x="4858109" y="2631368"/>
            <a:chExt cx="316442" cy="315000"/>
          </a:xfrm>
        </p:grpSpPr>
        <p:sp>
          <p:nvSpPr>
            <p:cNvPr id="433" name="Google Shape;433;p61"/>
            <p:cNvSpPr/>
            <p:nvPr/>
          </p:nvSpPr>
          <p:spPr>
            <a:xfrm>
              <a:off x="4859551" y="2631368"/>
              <a:ext cx="315000" cy="3150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4" name="Google Shape;434;p61"/>
            <p:cNvSpPr/>
            <p:nvPr/>
          </p:nvSpPr>
          <p:spPr>
            <a:xfrm>
              <a:off x="4858109" y="2739300"/>
              <a:ext cx="239100" cy="99000"/>
            </a:xfrm>
            <a:prstGeom prst="rightArrow">
              <a:avLst>
                <a:gd fmla="val 32020" name="adj1"/>
                <a:gd fmla="val 66970" name="adj2"/>
              </a:avLst>
            </a:prstGeom>
            <a:solidFill>
              <a:srgbClr val="0D5C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br>
                <a:rPr lang="en"/>
              </a:br>
              <a:endParaRPr/>
            </a:p>
          </p:txBody>
        </p:sp>
      </p:grpSp>
      <p:grpSp>
        <p:nvGrpSpPr>
          <p:cNvPr id="435" name="Google Shape;435;p61"/>
          <p:cNvGrpSpPr/>
          <p:nvPr/>
        </p:nvGrpSpPr>
        <p:grpSpPr>
          <a:xfrm>
            <a:off x="2745115" y="1846096"/>
            <a:ext cx="260366" cy="260366"/>
            <a:chOff x="3157188" y="909150"/>
            <a:chExt cx="470400" cy="470400"/>
          </a:xfrm>
        </p:grpSpPr>
        <p:sp>
          <p:nvSpPr>
            <p:cNvPr id="436" name="Google Shape;436;p61"/>
            <p:cNvSpPr/>
            <p:nvPr/>
          </p:nvSpPr>
          <p:spPr>
            <a:xfrm>
              <a:off x="3157188" y="909150"/>
              <a:ext cx="470400" cy="4704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37" name="Google Shape;437;p61"/>
            <p:cNvSpPr/>
            <p:nvPr/>
          </p:nvSpPr>
          <p:spPr>
            <a:xfrm>
              <a:off x="3243138" y="995100"/>
              <a:ext cx="298500" cy="298500"/>
            </a:xfrm>
            <a:prstGeom prst="mathPlus">
              <a:avLst>
                <a:gd fmla="val 9900" name="adj1"/>
              </a:avLst>
            </a:prstGeom>
            <a:solidFill>
              <a:srgbClr val="307A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438" name="Google Shape;438;p61"/>
          <p:cNvSpPr txBox="1"/>
          <p:nvPr/>
        </p:nvSpPr>
        <p:spPr>
          <a:xfrm>
            <a:off x="737200" y="3021800"/>
            <a:ext cx="6904200" cy="16623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Clr>
                <a:srgbClr val="BA356D"/>
              </a:buClr>
              <a:buSzPts val="1600"/>
              <a:buFont typeface="Calibri"/>
              <a:buChar char="●"/>
            </a:pPr>
            <a:r>
              <a:rPr lang="en" sz="1600">
                <a:solidFill>
                  <a:schemeClr val="dk1"/>
                </a:solidFill>
                <a:latin typeface="Calibri"/>
                <a:ea typeface="Calibri"/>
                <a:cs typeface="Calibri"/>
                <a:sym typeface="Calibri"/>
              </a:rPr>
              <a:t>Fine-tuning preserves general knowledge while specializing capabilities</a:t>
            </a:r>
            <a:endParaRPr sz="1600">
              <a:solidFill>
                <a:schemeClr val="dk1"/>
              </a:solidFill>
              <a:latin typeface="Calibri"/>
              <a:ea typeface="Calibri"/>
              <a:cs typeface="Calibri"/>
              <a:sym typeface="Calibri"/>
            </a:endParaRPr>
          </a:p>
          <a:p>
            <a:pPr indent="-330200" lvl="0" marL="457200" rtl="0" algn="l">
              <a:spcBef>
                <a:spcPts val="0"/>
              </a:spcBef>
              <a:spcAft>
                <a:spcPts val="0"/>
              </a:spcAft>
              <a:buClr>
                <a:srgbClr val="BA356D"/>
              </a:buClr>
              <a:buSzPts val="1600"/>
              <a:buFont typeface="Calibri"/>
              <a:buChar char="●"/>
            </a:pPr>
            <a:r>
              <a:rPr lang="en" sz="1600">
                <a:solidFill>
                  <a:schemeClr val="dk1"/>
                </a:solidFill>
                <a:latin typeface="Calibri"/>
                <a:ea typeface="Calibri"/>
                <a:cs typeface="Calibri"/>
                <a:sym typeface="Calibri"/>
              </a:rPr>
              <a:t>Common applications include domain adaptation, instruction following, and alignment with human preferences</a:t>
            </a:r>
            <a:endParaRPr sz="1600">
              <a:solidFill>
                <a:schemeClr val="dk1"/>
              </a:solidFill>
              <a:latin typeface="Calibri"/>
              <a:ea typeface="Calibri"/>
              <a:cs typeface="Calibri"/>
              <a:sym typeface="Calibri"/>
            </a:endParaRPr>
          </a:p>
          <a:p>
            <a:pPr indent="-330200" lvl="0" marL="457200" rtl="0" algn="l">
              <a:spcBef>
                <a:spcPts val="0"/>
              </a:spcBef>
              <a:spcAft>
                <a:spcPts val="0"/>
              </a:spcAft>
              <a:buClr>
                <a:srgbClr val="BA356D"/>
              </a:buClr>
              <a:buSzPts val="1600"/>
              <a:buFont typeface="Calibri"/>
              <a:buChar char="●"/>
            </a:pPr>
            <a:r>
              <a:rPr lang="en" sz="1600">
                <a:solidFill>
                  <a:schemeClr val="dk1"/>
                </a:solidFill>
                <a:latin typeface="Calibri"/>
                <a:ea typeface="Calibri"/>
                <a:cs typeface="Calibri"/>
                <a:sym typeface="Calibri"/>
              </a:rPr>
              <a:t>Modern techniques like LoRA make fine-tuning more accessible with limited resources and data quantization</a:t>
            </a:r>
            <a:endParaRPr sz="1600">
              <a:solidFill>
                <a:schemeClr val="dk1"/>
              </a:solidFill>
              <a:latin typeface="Calibri"/>
              <a:ea typeface="Calibri"/>
              <a:cs typeface="Calibri"/>
              <a:sym typeface="Calibri"/>
            </a:endParaRPr>
          </a:p>
          <a:p>
            <a:pPr indent="-330200" lvl="0" marL="457200" rtl="0" algn="l">
              <a:spcBef>
                <a:spcPts val="0"/>
              </a:spcBef>
              <a:spcAft>
                <a:spcPts val="0"/>
              </a:spcAft>
              <a:buClr>
                <a:srgbClr val="BA356D"/>
              </a:buClr>
              <a:buSzPts val="1600"/>
              <a:buFont typeface="Calibri"/>
              <a:buChar char="●"/>
            </a:pPr>
            <a:r>
              <a:rPr lang="en" sz="1600">
                <a:solidFill>
                  <a:schemeClr val="dk1"/>
                </a:solidFill>
                <a:latin typeface="Calibri"/>
                <a:ea typeface="Calibri"/>
                <a:cs typeface="Calibri"/>
                <a:sym typeface="Calibri"/>
              </a:rPr>
              <a:t>Enables customization without requiring access to the full pre-training data</a:t>
            </a:r>
            <a:endParaRPr sz="16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62"/>
          <p:cNvSpPr txBox="1"/>
          <p:nvPr/>
        </p:nvSpPr>
        <p:spPr>
          <a:xfrm>
            <a:off x="267222" y="340051"/>
            <a:ext cx="55698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3000">
                <a:solidFill>
                  <a:srgbClr val="3F284B"/>
                </a:solidFill>
                <a:latin typeface="Inter"/>
                <a:ea typeface="Inter"/>
                <a:cs typeface="Inter"/>
                <a:sym typeface="Inter"/>
              </a:rPr>
              <a:t>Understanding </a:t>
            </a:r>
            <a:r>
              <a:rPr b="1" lang="en" sz="3000">
                <a:solidFill>
                  <a:srgbClr val="3F284B"/>
                </a:solidFill>
                <a:latin typeface="Inter"/>
                <a:ea typeface="Inter"/>
                <a:cs typeface="Inter"/>
                <a:sym typeface="Inter"/>
              </a:rPr>
              <a:t>terminologies</a:t>
            </a:r>
            <a:endParaRPr sz="700"/>
          </a:p>
        </p:txBody>
      </p:sp>
      <p:grpSp>
        <p:nvGrpSpPr>
          <p:cNvPr id="444" name="Google Shape;444;p62"/>
          <p:cNvGrpSpPr/>
          <p:nvPr/>
        </p:nvGrpSpPr>
        <p:grpSpPr>
          <a:xfrm>
            <a:off x="5632317" y="1189775"/>
            <a:ext cx="3305700" cy="3083150"/>
            <a:chOff x="5632317" y="1189775"/>
            <a:chExt cx="3305700" cy="3083150"/>
          </a:xfrm>
        </p:grpSpPr>
        <p:sp>
          <p:nvSpPr>
            <p:cNvPr id="445" name="Google Shape;445;p62"/>
            <p:cNvSpPr/>
            <p:nvPr/>
          </p:nvSpPr>
          <p:spPr>
            <a:xfrm>
              <a:off x="5632317" y="1189775"/>
              <a:ext cx="3305700" cy="669000"/>
            </a:xfrm>
            <a:prstGeom prst="chevron">
              <a:avLst>
                <a:gd fmla="val 50000" name="adj"/>
              </a:avLst>
            </a:prstGeom>
            <a:solidFill>
              <a:srgbClr val="9325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Tokenization</a:t>
              </a:r>
              <a:endParaRPr>
                <a:solidFill>
                  <a:srgbClr val="FFFFFF"/>
                </a:solidFill>
                <a:latin typeface="Roboto"/>
                <a:ea typeface="Roboto"/>
                <a:cs typeface="Roboto"/>
                <a:sym typeface="Roboto"/>
              </a:endParaRPr>
            </a:p>
          </p:txBody>
        </p:sp>
        <p:sp>
          <p:nvSpPr>
            <p:cNvPr id="446" name="Google Shape;446;p62"/>
            <p:cNvSpPr txBox="1"/>
            <p:nvPr/>
          </p:nvSpPr>
          <p:spPr>
            <a:xfrm>
              <a:off x="6167075" y="2057125"/>
              <a:ext cx="2236200" cy="221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242424"/>
                  </a:solidFill>
                  <a:highlight>
                    <a:srgbClr val="FFFFFF"/>
                  </a:highlight>
                  <a:latin typeface="Roboto"/>
                  <a:ea typeface="Roboto"/>
                  <a:cs typeface="Roboto"/>
                  <a:sym typeface="Roboto"/>
                </a:rPr>
                <a:t>Tokenization breaks down text into smaller pieces, such as words or parts of words. By doing this, AI can handle and analyze language more efficiently. This process is crucial for tasks like language translation, sentiment analysis, and text generation. </a:t>
              </a:r>
              <a:endParaRPr sz="1200">
                <a:latin typeface="Roboto"/>
                <a:ea typeface="Roboto"/>
                <a:cs typeface="Roboto"/>
                <a:sym typeface="Roboto"/>
              </a:endParaRPr>
            </a:p>
          </p:txBody>
        </p:sp>
      </p:grpSp>
      <p:grpSp>
        <p:nvGrpSpPr>
          <p:cNvPr id="447" name="Google Shape;447;p62"/>
          <p:cNvGrpSpPr/>
          <p:nvPr/>
        </p:nvGrpSpPr>
        <p:grpSpPr>
          <a:xfrm>
            <a:off x="0" y="1189989"/>
            <a:ext cx="3546900" cy="3482836"/>
            <a:chOff x="0" y="1189989"/>
            <a:chExt cx="3546900" cy="3482836"/>
          </a:xfrm>
        </p:grpSpPr>
        <p:sp>
          <p:nvSpPr>
            <p:cNvPr id="448" name="Google Shape;448;p62"/>
            <p:cNvSpPr/>
            <p:nvPr/>
          </p:nvSpPr>
          <p:spPr>
            <a:xfrm>
              <a:off x="0" y="1189989"/>
              <a:ext cx="3546900" cy="669000"/>
            </a:xfrm>
            <a:prstGeom prst="homePlate">
              <a:avLst>
                <a:gd fmla="val 50000" name="adj"/>
              </a:avLst>
            </a:prstGeom>
            <a:solidFill>
              <a:srgbClr val="56156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Data Quantization</a:t>
              </a:r>
              <a:endParaRPr>
                <a:solidFill>
                  <a:srgbClr val="FFFFFF"/>
                </a:solidFill>
                <a:latin typeface="Roboto"/>
                <a:ea typeface="Roboto"/>
                <a:cs typeface="Roboto"/>
                <a:sym typeface="Roboto"/>
              </a:endParaRPr>
            </a:p>
          </p:txBody>
        </p:sp>
        <p:sp>
          <p:nvSpPr>
            <p:cNvPr id="449" name="Google Shape;449;p62"/>
            <p:cNvSpPr txBox="1"/>
            <p:nvPr/>
          </p:nvSpPr>
          <p:spPr>
            <a:xfrm>
              <a:off x="525324" y="2057125"/>
              <a:ext cx="23661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The process of converting a model's parameters (such as weights) from floating-point numbers (e.g., 32-bit floats) to lower bit-width representations (e.g., 8-bit integers). This reduces the model's memory footprint and computation requirements while maintaining performance.</a:t>
              </a:r>
              <a:endParaRPr sz="1200">
                <a:latin typeface="Roboto"/>
                <a:ea typeface="Roboto"/>
                <a:cs typeface="Roboto"/>
                <a:sym typeface="Roboto"/>
              </a:endParaRPr>
            </a:p>
          </p:txBody>
        </p:sp>
      </p:grpSp>
      <p:grpSp>
        <p:nvGrpSpPr>
          <p:cNvPr id="450" name="Google Shape;450;p62"/>
          <p:cNvGrpSpPr/>
          <p:nvPr/>
        </p:nvGrpSpPr>
        <p:grpSpPr>
          <a:xfrm>
            <a:off x="2944204" y="1189775"/>
            <a:ext cx="3305700" cy="3483050"/>
            <a:chOff x="2944204" y="1189775"/>
            <a:chExt cx="3305700" cy="3483050"/>
          </a:xfrm>
        </p:grpSpPr>
        <p:sp>
          <p:nvSpPr>
            <p:cNvPr id="451" name="Google Shape;451;p62"/>
            <p:cNvSpPr/>
            <p:nvPr/>
          </p:nvSpPr>
          <p:spPr>
            <a:xfrm>
              <a:off x="2944204" y="1189775"/>
              <a:ext cx="3305700" cy="669000"/>
            </a:xfrm>
            <a:prstGeom prst="chevron">
              <a:avLst>
                <a:gd fmla="val 50000" name="adj"/>
              </a:avLst>
            </a:prstGeom>
            <a:solidFill>
              <a:srgbClr val="771E8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Supervised Fine Tuning</a:t>
              </a:r>
              <a:endParaRPr>
                <a:solidFill>
                  <a:srgbClr val="FFFFFF"/>
                </a:solidFill>
                <a:latin typeface="Roboto"/>
                <a:ea typeface="Roboto"/>
                <a:cs typeface="Roboto"/>
                <a:sym typeface="Roboto"/>
              </a:endParaRPr>
            </a:p>
          </p:txBody>
        </p:sp>
        <p:sp>
          <p:nvSpPr>
            <p:cNvPr id="452" name="Google Shape;452;p62"/>
            <p:cNvSpPr txBox="1"/>
            <p:nvPr/>
          </p:nvSpPr>
          <p:spPr>
            <a:xfrm>
              <a:off x="3235900" y="2057125"/>
              <a:ext cx="26157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212121"/>
                  </a:solidFill>
                  <a:latin typeface="Roboto"/>
                  <a:ea typeface="Roboto"/>
                  <a:cs typeface="Roboto"/>
                  <a:sym typeface="Roboto"/>
                </a:rPr>
                <a:t>This process guides the model to apply its pre-existing knowledge, gained from pre-training on a large dataset, to the specific task at hand. Supervised fine-tuning can significantly improve the model's performance on the task, making it an effective and efficient method for customizing LLMs.</a:t>
              </a:r>
              <a:endParaRPr sz="1200">
                <a:solidFill>
                  <a:srgbClr val="21212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t/>
              </a:r>
              <a:endParaRPr sz="1100">
                <a:solidFill>
                  <a:schemeClr val="dk1"/>
                </a:solidFill>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grpSp>
        <p:nvGrpSpPr>
          <p:cNvPr id="457" name="Google Shape;457;p63"/>
          <p:cNvGrpSpPr/>
          <p:nvPr/>
        </p:nvGrpSpPr>
        <p:grpSpPr>
          <a:xfrm>
            <a:off x="578618" y="1129712"/>
            <a:ext cx="3324938" cy="1169156"/>
            <a:chOff x="0" y="-47625"/>
            <a:chExt cx="8866500" cy="3117748"/>
          </a:xfrm>
        </p:grpSpPr>
        <p:sp>
          <p:nvSpPr>
            <p:cNvPr id="458" name="Google Shape;458;p63"/>
            <p:cNvSpPr txBox="1"/>
            <p:nvPr/>
          </p:nvSpPr>
          <p:spPr>
            <a:xfrm>
              <a:off x="0" y="-47625"/>
              <a:ext cx="8866500" cy="533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1300">
                  <a:solidFill>
                    <a:srgbClr val="3F284B"/>
                  </a:solidFill>
                  <a:latin typeface="Inter"/>
                  <a:ea typeface="Inter"/>
                  <a:cs typeface="Inter"/>
                  <a:sym typeface="Inter"/>
                </a:rPr>
                <a:t>Huggingface 🤗 Accelerator()</a:t>
              </a:r>
              <a:endParaRPr sz="700"/>
            </a:p>
          </p:txBody>
        </p:sp>
        <p:sp>
          <p:nvSpPr>
            <p:cNvPr id="459" name="Google Shape;459;p63"/>
            <p:cNvSpPr txBox="1"/>
            <p:nvPr/>
          </p:nvSpPr>
          <p:spPr>
            <a:xfrm>
              <a:off x="0" y="722923"/>
              <a:ext cx="8866500" cy="2347200"/>
            </a:xfrm>
            <a:prstGeom prst="rect">
              <a:avLst/>
            </a:prstGeom>
            <a:noFill/>
            <a:ln>
              <a:noFill/>
            </a:ln>
          </p:spPr>
          <p:txBody>
            <a:bodyPr anchorCtr="0" anchor="t" bIns="0" lIns="0" spcFirstLastPara="1" rIns="0" wrap="square" tIns="0">
              <a:spAutoFit/>
            </a:bodyPr>
            <a:lstStyle/>
            <a:p>
              <a:pPr indent="0" lvl="0" marL="0" marR="0" rtl="0" algn="l">
                <a:lnSpc>
                  <a:spcPct val="139954"/>
                </a:lnSpc>
                <a:spcBef>
                  <a:spcPts val="0"/>
                </a:spcBef>
                <a:spcAft>
                  <a:spcPts val="0"/>
                </a:spcAft>
                <a:buNone/>
              </a:pPr>
              <a:r>
                <a:rPr lang="en" sz="1100">
                  <a:solidFill>
                    <a:srgbClr val="3F284B"/>
                  </a:solidFill>
                  <a:latin typeface="Inter"/>
                  <a:ea typeface="Inter"/>
                  <a:cs typeface="Inter"/>
                  <a:sym typeface="Inter"/>
                </a:rPr>
                <a:t>Framework agnostic library for distributed training</a:t>
              </a:r>
              <a:endParaRPr sz="1100">
                <a:solidFill>
                  <a:srgbClr val="3F284B"/>
                </a:solidFill>
                <a:latin typeface="Inter"/>
                <a:ea typeface="Inter"/>
                <a:cs typeface="Inter"/>
                <a:sym typeface="Inter"/>
              </a:endParaRPr>
            </a:p>
            <a:p>
              <a:pPr indent="0" lvl="0" marL="0" marR="0" rtl="0" algn="l">
                <a:lnSpc>
                  <a:spcPct val="139954"/>
                </a:lnSpc>
                <a:spcBef>
                  <a:spcPts val="0"/>
                </a:spcBef>
                <a:spcAft>
                  <a:spcPts val="0"/>
                </a:spcAft>
                <a:buNone/>
              </a:pPr>
              <a:r>
                <a:rPr lang="en" sz="1100">
                  <a:solidFill>
                    <a:srgbClr val="3F284B"/>
                  </a:solidFill>
                  <a:latin typeface="Inter"/>
                  <a:ea typeface="Inter"/>
                  <a:cs typeface="Inter"/>
                  <a:sym typeface="Inter"/>
                </a:rPr>
                <a:t>Hardware abstraction: Run identical code across different hardware configurations</a:t>
              </a:r>
              <a:endParaRPr sz="1100">
                <a:solidFill>
                  <a:srgbClr val="3F284B"/>
                </a:solidFill>
                <a:latin typeface="Inter"/>
                <a:ea typeface="Inter"/>
                <a:cs typeface="Inter"/>
                <a:sym typeface="Inter"/>
              </a:endParaRPr>
            </a:p>
            <a:p>
              <a:pPr indent="0" lvl="0" marL="0" marR="0" rtl="0" algn="l">
                <a:lnSpc>
                  <a:spcPct val="139954"/>
                </a:lnSpc>
                <a:spcBef>
                  <a:spcPts val="0"/>
                </a:spcBef>
                <a:spcAft>
                  <a:spcPts val="0"/>
                </a:spcAft>
                <a:buNone/>
              </a:pPr>
              <a:r>
                <a:rPr lang="en" sz="1100">
                  <a:solidFill>
                    <a:srgbClr val="3F284B"/>
                  </a:solidFill>
                  <a:latin typeface="Inter"/>
                  <a:ea typeface="Inter"/>
                  <a:cs typeface="Inter"/>
                  <a:sym typeface="Inter"/>
                </a:rPr>
                <a:t>Support DDP, FSDP, DeepSpeed and TPU training</a:t>
              </a:r>
              <a:endParaRPr sz="1100">
                <a:solidFill>
                  <a:srgbClr val="3F284B"/>
                </a:solidFill>
                <a:latin typeface="Inter"/>
                <a:ea typeface="Inter"/>
                <a:cs typeface="Inter"/>
                <a:sym typeface="Inter"/>
              </a:endParaRPr>
            </a:p>
          </p:txBody>
        </p:sp>
      </p:grpSp>
      <p:grpSp>
        <p:nvGrpSpPr>
          <p:cNvPr id="460" name="Google Shape;460;p63"/>
          <p:cNvGrpSpPr/>
          <p:nvPr/>
        </p:nvGrpSpPr>
        <p:grpSpPr>
          <a:xfrm>
            <a:off x="5302418" y="1129706"/>
            <a:ext cx="3324937" cy="1406080"/>
            <a:chOff x="0" y="-47625"/>
            <a:chExt cx="8866500" cy="3749548"/>
          </a:xfrm>
        </p:grpSpPr>
        <p:sp>
          <p:nvSpPr>
            <p:cNvPr id="461" name="Google Shape;461;p63"/>
            <p:cNvSpPr txBox="1"/>
            <p:nvPr/>
          </p:nvSpPr>
          <p:spPr>
            <a:xfrm>
              <a:off x="0" y="-47625"/>
              <a:ext cx="8866500" cy="533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1300">
                  <a:solidFill>
                    <a:srgbClr val="3F284B"/>
                  </a:solidFill>
                  <a:latin typeface="Inter"/>
                  <a:ea typeface="Inter"/>
                  <a:cs typeface="Inter"/>
                  <a:sym typeface="Inter"/>
                </a:rPr>
                <a:t>Bits And Bytes</a:t>
              </a:r>
              <a:endParaRPr sz="700"/>
            </a:p>
          </p:txBody>
        </p:sp>
        <p:sp>
          <p:nvSpPr>
            <p:cNvPr id="462" name="Google Shape;462;p63"/>
            <p:cNvSpPr txBox="1"/>
            <p:nvPr/>
          </p:nvSpPr>
          <p:spPr>
            <a:xfrm>
              <a:off x="0" y="722923"/>
              <a:ext cx="8866500" cy="2979000"/>
            </a:xfrm>
            <a:prstGeom prst="rect">
              <a:avLst/>
            </a:prstGeom>
            <a:noFill/>
            <a:ln>
              <a:noFill/>
            </a:ln>
          </p:spPr>
          <p:txBody>
            <a:bodyPr anchorCtr="0" anchor="t" bIns="0" lIns="0" spcFirstLastPara="1" rIns="0" wrap="square" tIns="0">
              <a:spAutoFit/>
            </a:bodyPr>
            <a:lstStyle/>
            <a:p>
              <a:pPr indent="0" lvl="0" marL="0" marR="0" rtl="0" algn="l">
                <a:lnSpc>
                  <a:spcPct val="139954"/>
                </a:lnSpc>
                <a:spcBef>
                  <a:spcPts val="0"/>
                </a:spcBef>
                <a:spcAft>
                  <a:spcPts val="0"/>
                </a:spcAft>
                <a:buNone/>
              </a:pPr>
              <a:r>
                <a:rPr lang="en" sz="1100">
                  <a:solidFill>
                    <a:srgbClr val="3F284B"/>
                  </a:solidFill>
                  <a:latin typeface="Inter"/>
                  <a:ea typeface="Inter"/>
                  <a:cs typeface="Inter"/>
                  <a:sym typeface="Inter"/>
                </a:rPr>
                <a:t>Reduces memory usage with FP16/BF16 precision</a:t>
              </a:r>
              <a:endParaRPr sz="1100">
                <a:solidFill>
                  <a:srgbClr val="3F284B"/>
                </a:solidFill>
                <a:latin typeface="Inter"/>
                <a:ea typeface="Inter"/>
                <a:cs typeface="Inter"/>
                <a:sym typeface="Inter"/>
              </a:endParaRPr>
            </a:p>
            <a:p>
              <a:pPr indent="0" lvl="0" marL="0" marR="0" rtl="0" algn="l">
                <a:lnSpc>
                  <a:spcPct val="139954"/>
                </a:lnSpc>
                <a:spcBef>
                  <a:spcPts val="0"/>
                </a:spcBef>
                <a:spcAft>
                  <a:spcPts val="0"/>
                </a:spcAft>
                <a:buNone/>
              </a:pPr>
              <a:r>
                <a:rPr lang="en" sz="1100">
                  <a:solidFill>
                    <a:srgbClr val="3F284B"/>
                  </a:solidFill>
                  <a:latin typeface="Inter"/>
                  <a:ea typeface="Inter"/>
                  <a:cs typeface="Inter"/>
                  <a:sym typeface="Inter"/>
                </a:rPr>
                <a:t>Reduced VRAM requirements by up to 4x compared to FP16</a:t>
              </a:r>
              <a:endParaRPr sz="1100">
                <a:solidFill>
                  <a:srgbClr val="3F284B"/>
                </a:solidFill>
                <a:latin typeface="Inter"/>
                <a:ea typeface="Inter"/>
                <a:cs typeface="Inter"/>
                <a:sym typeface="Inter"/>
              </a:endParaRPr>
            </a:p>
            <a:p>
              <a:pPr indent="0" lvl="0" marL="0" marR="0" rtl="0" algn="l">
                <a:lnSpc>
                  <a:spcPct val="139954"/>
                </a:lnSpc>
                <a:spcBef>
                  <a:spcPts val="0"/>
                </a:spcBef>
                <a:spcAft>
                  <a:spcPts val="0"/>
                </a:spcAft>
                <a:buNone/>
              </a:pPr>
              <a:r>
                <a:rPr lang="en" sz="1100">
                  <a:solidFill>
                    <a:srgbClr val="3F284B"/>
                  </a:solidFill>
                  <a:latin typeface="Inter"/>
                  <a:ea typeface="Inter"/>
                  <a:cs typeface="Inter"/>
                  <a:sym typeface="Inter"/>
                </a:rPr>
                <a:t>Supports </a:t>
              </a:r>
              <a:r>
                <a:rPr lang="en" sz="1100">
                  <a:solidFill>
                    <a:srgbClr val="3F284B"/>
                  </a:solidFill>
                  <a:latin typeface="Inter"/>
                  <a:ea typeface="Inter"/>
                  <a:cs typeface="Inter"/>
                  <a:sym typeface="Inter"/>
                </a:rPr>
                <a:t>adaptive quantization based on tensor importance</a:t>
              </a:r>
              <a:endParaRPr sz="1100">
                <a:solidFill>
                  <a:srgbClr val="3F284B"/>
                </a:solidFill>
                <a:latin typeface="Inter"/>
                <a:ea typeface="Inter"/>
                <a:cs typeface="Inter"/>
                <a:sym typeface="Inter"/>
              </a:endParaRPr>
            </a:p>
          </p:txBody>
        </p:sp>
      </p:grpSp>
      <p:grpSp>
        <p:nvGrpSpPr>
          <p:cNvPr id="463" name="Google Shape;463;p63"/>
          <p:cNvGrpSpPr/>
          <p:nvPr/>
        </p:nvGrpSpPr>
        <p:grpSpPr>
          <a:xfrm>
            <a:off x="578618" y="2938851"/>
            <a:ext cx="3324938" cy="1169156"/>
            <a:chOff x="0" y="-47625"/>
            <a:chExt cx="8866500" cy="3117748"/>
          </a:xfrm>
        </p:grpSpPr>
        <p:sp>
          <p:nvSpPr>
            <p:cNvPr id="464" name="Google Shape;464;p63"/>
            <p:cNvSpPr txBox="1"/>
            <p:nvPr/>
          </p:nvSpPr>
          <p:spPr>
            <a:xfrm>
              <a:off x="0" y="-47625"/>
              <a:ext cx="8866500" cy="533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1300">
                  <a:solidFill>
                    <a:srgbClr val="3F284B"/>
                  </a:solidFill>
                  <a:latin typeface="Inter"/>
                  <a:ea typeface="Inter"/>
                  <a:cs typeface="Inter"/>
                  <a:sym typeface="Inter"/>
                </a:rPr>
                <a:t>Weights and Biases</a:t>
              </a:r>
              <a:endParaRPr sz="700"/>
            </a:p>
          </p:txBody>
        </p:sp>
        <p:sp>
          <p:nvSpPr>
            <p:cNvPr id="465" name="Google Shape;465;p63"/>
            <p:cNvSpPr txBox="1"/>
            <p:nvPr/>
          </p:nvSpPr>
          <p:spPr>
            <a:xfrm>
              <a:off x="0" y="722923"/>
              <a:ext cx="8866500" cy="2347200"/>
            </a:xfrm>
            <a:prstGeom prst="rect">
              <a:avLst/>
            </a:prstGeom>
            <a:noFill/>
            <a:ln>
              <a:noFill/>
            </a:ln>
          </p:spPr>
          <p:txBody>
            <a:bodyPr anchorCtr="0" anchor="t" bIns="0" lIns="0" spcFirstLastPara="1" rIns="0" wrap="square" tIns="0">
              <a:spAutoFit/>
            </a:bodyPr>
            <a:lstStyle/>
            <a:p>
              <a:pPr indent="0" lvl="0" marL="0" marR="0" rtl="0" algn="l">
                <a:lnSpc>
                  <a:spcPct val="139954"/>
                </a:lnSpc>
                <a:spcBef>
                  <a:spcPts val="0"/>
                </a:spcBef>
                <a:spcAft>
                  <a:spcPts val="0"/>
                </a:spcAft>
                <a:buNone/>
              </a:pPr>
              <a:r>
                <a:rPr lang="en" sz="1100">
                  <a:solidFill>
                    <a:srgbClr val="3F284B"/>
                  </a:solidFill>
                  <a:latin typeface="Inter"/>
                  <a:ea typeface="Inter"/>
                  <a:cs typeface="Inter"/>
                  <a:sym typeface="Inter"/>
                </a:rPr>
                <a:t>Record metrics, hyperparameters and model articrafts.</a:t>
              </a:r>
              <a:endParaRPr sz="1100">
                <a:solidFill>
                  <a:srgbClr val="3F284B"/>
                </a:solidFill>
                <a:latin typeface="Inter"/>
                <a:ea typeface="Inter"/>
                <a:cs typeface="Inter"/>
                <a:sym typeface="Inter"/>
              </a:endParaRPr>
            </a:p>
            <a:p>
              <a:pPr indent="0" lvl="0" marL="0" marR="0" rtl="0" algn="l">
                <a:lnSpc>
                  <a:spcPct val="139954"/>
                </a:lnSpc>
                <a:spcBef>
                  <a:spcPts val="0"/>
                </a:spcBef>
                <a:spcAft>
                  <a:spcPts val="0"/>
                </a:spcAft>
                <a:buNone/>
              </a:pPr>
              <a:r>
                <a:rPr lang="en" sz="1100">
                  <a:solidFill>
                    <a:srgbClr val="3F284B"/>
                  </a:solidFill>
                  <a:latin typeface="Inter"/>
                  <a:ea typeface="Inter"/>
                  <a:cs typeface="Inter"/>
                  <a:sym typeface="Inter"/>
                </a:rPr>
                <a:t>Interactive dashboard for loss curves and performance metrics</a:t>
              </a:r>
              <a:endParaRPr sz="1100">
                <a:solidFill>
                  <a:srgbClr val="3F284B"/>
                </a:solidFill>
                <a:latin typeface="Inter"/>
                <a:ea typeface="Inter"/>
                <a:cs typeface="Inter"/>
                <a:sym typeface="Inter"/>
              </a:endParaRPr>
            </a:p>
          </p:txBody>
        </p:sp>
      </p:grpSp>
      <p:sp>
        <p:nvSpPr>
          <p:cNvPr id="466" name="Google Shape;466;p63"/>
          <p:cNvSpPr txBox="1"/>
          <p:nvPr/>
        </p:nvSpPr>
        <p:spPr>
          <a:xfrm>
            <a:off x="120800" y="180850"/>
            <a:ext cx="6220200" cy="661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3000">
                <a:solidFill>
                  <a:srgbClr val="3F284B"/>
                </a:solidFill>
                <a:latin typeface="Inter"/>
                <a:ea typeface="Inter"/>
                <a:cs typeface="Inter"/>
                <a:sym typeface="Inter"/>
              </a:rPr>
              <a:t>Libraries and tech used.</a:t>
            </a:r>
            <a:endParaRPr sz="700"/>
          </a:p>
          <a:p>
            <a:pPr indent="0" lvl="0" marL="0" marR="0" rtl="0" algn="l">
              <a:lnSpc>
                <a:spcPct val="120000"/>
              </a:lnSpc>
              <a:spcBef>
                <a:spcPts val="0"/>
              </a:spcBef>
              <a:spcAft>
                <a:spcPts val="0"/>
              </a:spcAft>
              <a:buNone/>
            </a:pPr>
            <a:r>
              <a:t/>
            </a:r>
            <a:endParaRPr sz="700"/>
          </a:p>
        </p:txBody>
      </p:sp>
      <p:sp>
        <p:nvSpPr>
          <p:cNvPr id="467" name="Google Shape;467;p63"/>
          <p:cNvSpPr/>
          <p:nvPr/>
        </p:nvSpPr>
        <p:spPr>
          <a:xfrm>
            <a:off x="157324" y="1252315"/>
            <a:ext cx="79375" cy="7937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A356D"/>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68" name="Google Shape;468;p63"/>
          <p:cNvSpPr/>
          <p:nvPr/>
        </p:nvSpPr>
        <p:spPr>
          <a:xfrm>
            <a:off x="4881124" y="1237839"/>
            <a:ext cx="79375" cy="7937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A356D"/>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69" name="Google Shape;469;p63"/>
          <p:cNvSpPr/>
          <p:nvPr/>
        </p:nvSpPr>
        <p:spPr>
          <a:xfrm>
            <a:off x="157324" y="3061453"/>
            <a:ext cx="79375" cy="7937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BA356D"/>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pic>
        <p:nvPicPr>
          <p:cNvPr id="470" name="Google Shape;470;p63"/>
          <p:cNvPicPr preferRelativeResize="0"/>
          <p:nvPr/>
        </p:nvPicPr>
        <p:blipFill>
          <a:blip r:embed="rId3">
            <a:alphaModFix/>
          </a:blip>
          <a:stretch>
            <a:fillRect/>
          </a:stretch>
        </p:blipFill>
        <p:spPr>
          <a:xfrm>
            <a:off x="4881124" y="2938851"/>
            <a:ext cx="1540225" cy="1024950"/>
          </a:xfrm>
          <a:prstGeom prst="rect">
            <a:avLst/>
          </a:prstGeom>
          <a:noFill/>
          <a:ln>
            <a:noFill/>
          </a:ln>
        </p:spPr>
      </p:pic>
      <p:pic>
        <p:nvPicPr>
          <p:cNvPr id="471" name="Google Shape;471;p63"/>
          <p:cNvPicPr preferRelativeResize="0"/>
          <p:nvPr/>
        </p:nvPicPr>
        <p:blipFill>
          <a:blip r:embed="rId4">
            <a:alphaModFix/>
          </a:blip>
          <a:stretch>
            <a:fillRect/>
          </a:stretch>
        </p:blipFill>
        <p:spPr>
          <a:xfrm>
            <a:off x="4991152" y="3955825"/>
            <a:ext cx="2275283" cy="661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64"/>
          <p:cNvSpPr txBox="1"/>
          <p:nvPr/>
        </p:nvSpPr>
        <p:spPr>
          <a:xfrm>
            <a:off x="514347" y="285322"/>
            <a:ext cx="6728400" cy="4617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3000">
                <a:solidFill>
                  <a:srgbClr val="3F284B"/>
                </a:solidFill>
                <a:latin typeface="Inter"/>
                <a:ea typeface="Inter"/>
                <a:cs typeface="Inter"/>
                <a:sym typeface="Inter"/>
              </a:rPr>
              <a:t>Workflow</a:t>
            </a:r>
            <a:endParaRPr b="1" sz="3000">
              <a:solidFill>
                <a:srgbClr val="3F284B"/>
              </a:solidFill>
              <a:latin typeface="Inter"/>
              <a:ea typeface="Inter"/>
              <a:cs typeface="Inter"/>
              <a:sym typeface="Inter"/>
            </a:endParaRPr>
          </a:p>
        </p:txBody>
      </p:sp>
      <p:grpSp>
        <p:nvGrpSpPr>
          <p:cNvPr id="477" name="Google Shape;477;p64"/>
          <p:cNvGrpSpPr/>
          <p:nvPr/>
        </p:nvGrpSpPr>
        <p:grpSpPr>
          <a:xfrm>
            <a:off x="514309" y="951682"/>
            <a:ext cx="8061991" cy="1923972"/>
            <a:chOff x="962026" y="1361875"/>
            <a:chExt cx="7220124" cy="2311911"/>
          </a:xfrm>
        </p:grpSpPr>
        <p:sp>
          <p:nvSpPr>
            <p:cNvPr id="478" name="Google Shape;478;p64"/>
            <p:cNvSpPr txBox="1"/>
            <p:nvPr/>
          </p:nvSpPr>
          <p:spPr>
            <a:xfrm>
              <a:off x="967750" y="2442274"/>
              <a:ext cx="1610400" cy="1231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Start accelerator from Hugging Face</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Configure logging and GPU monitoring with WandB.</a:t>
              </a:r>
              <a:endParaRPr sz="1000">
                <a:solidFill>
                  <a:srgbClr val="301900"/>
                </a:solidFill>
                <a:latin typeface="Roboto Light"/>
                <a:ea typeface="Roboto Light"/>
                <a:cs typeface="Roboto Light"/>
                <a:sym typeface="Roboto Light"/>
              </a:endParaRPr>
            </a:p>
          </p:txBody>
        </p:sp>
        <p:sp>
          <p:nvSpPr>
            <p:cNvPr id="479" name="Google Shape;479;p64"/>
            <p:cNvSpPr txBox="1"/>
            <p:nvPr/>
          </p:nvSpPr>
          <p:spPr>
            <a:xfrm>
              <a:off x="967750" y="1672738"/>
              <a:ext cx="1610400" cy="769500"/>
            </a:xfrm>
            <a:prstGeom prst="rect">
              <a:avLst/>
            </a:prstGeom>
            <a:noFill/>
            <a:ln>
              <a:noFill/>
            </a:ln>
          </p:spPr>
          <p:txBody>
            <a:bodyPr anchorCtr="0" anchor="ctr" bIns="27425" lIns="0" spcFirstLastPara="1" rIns="0" wrap="square" tIns="91425">
              <a:noAutofit/>
            </a:bodyPr>
            <a:lstStyle/>
            <a:p>
              <a:pPr indent="0" lvl="0" marL="0" rtl="0" algn="l">
                <a:lnSpc>
                  <a:spcPct val="80000"/>
                </a:lnSpc>
                <a:spcBef>
                  <a:spcPts val="0"/>
                </a:spcBef>
                <a:spcAft>
                  <a:spcPts val="0"/>
                </a:spcAft>
                <a:buNone/>
              </a:pPr>
              <a:r>
                <a:rPr lang="en" sz="5000">
                  <a:solidFill>
                    <a:srgbClr val="301900"/>
                  </a:solidFill>
                  <a:latin typeface="Poppins ExtraLight"/>
                  <a:ea typeface="Poppins ExtraLight"/>
                  <a:cs typeface="Poppins ExtraLight"/>
                  <a:sym typeface="Poppins ExtraLight"/>
                </a:rPr>
                <a:t>01</a:t>
              </a:r>
              <a:endParaRPr sz="5000">
                <a:solidFill>
                  <a:srgbClr val="301900"/>
                </a:solidFill>
                <a:latin typeface="Poppins ExtraLight"/>
                <a:ea typeface="Poppins ExtraLight"/>
                <a:cs typeface="Poppins ExtraLight"/>
                <a:sym typeface="Poppins ExtraLight"/>
              </a:endParaRPr>
            </a:p>
          </p:txBody>
        </p:sp>
        <p:sp>
          <p:nvSpPr>
            <p:cNvPr id="480" name="Google Shape;480;p64"/>
            <p:cNvSpPr txBox="1"/>
            <p:nvPr/>
          </p:nvSpPr>
          <p:spPr>
            <a:xfrm>
              <a:off x="967752" y="1361875"/>
              <a:ext cx="1610400" cy="300000"/>
            </a:xfrm>
            <a:prstGeom prst="rect">
              <a:avLst/>
            </a:prstGeom>
            <a:noFill/>
            <a:ln>
              <a:noFill/>
            </a:ln>
          </p:spPr>
          <p:txBody>
            <a:bodyPr anchorCtr="0" anchor="ctr" bIns="0" lIns="0" spcFirstLastPara="1" rIns="91425" wrap="square" tIns="0">
              <a:noAutofit/>
            </a:bodyPr>
            <a:lstStyle/>
            <a:p>
              <a:pPr indent="0" lvl="0" marL="0" rtl="0" algn="l">
                <a:lnSpc>
                  <a:spcPct val="100000"/>
                </a:lnSpc>
                <a:spcBef>
                  <a:spcPts val="0"/>
                </a:spcBef>
                <a:spcAft>
                  <a:spcPts val="0"/>
                </a:spcAft>
                <a:buNone/>
              </a:pPr>
              <a:r>
                <a:rPr b="1" lang="en" sz="750">
                  <a:solidFill>
                    <a:srgbClr val="301900"/>
                  </a:solidFill>
                  <a:latin typeface="Space Mono"/>
                  <a:ea typeface="Space Mono"/>
                  <a:cs typeface="Space Mono"/>
                  <a:sym typeface="Space Mono"/>
                </a:rPr>
                <a:t>Initialize Accelerator</a:t>
              </a:r>
              <a:endParaRPr b="1" sz="750">
                <a:solidFill>
                  <a:srgbClr val="301900"/>
                </a:solidFill>
                <a:latin typeface="Space Mono"/>
                <a:ea typeface="Space Mono"/>
                <a:cs typeface="Space Mono"/>
                <a:sym typeface="Space Mono"/>
              </a:endParaRPr>
            </a:p>
          </p:txBody>
        </p:sp>
        <p:sp>
          <p:nvSpPr>
            <p:cNvPr id="481" name="Google Shape;481;p64"/>
            <p:cNvSpPr txBox="1"/>
            <p:nvPr/>
          </p:nvSpPr>
          <p:spPr>
            <a:xfrm>
              <a:off x="2835765" y="2442250"/>
              <a:ext cx="1610400" cy="1231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Load LLaMA-3.2-1B-Instruct using AutoModelForCasualLM</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Use 4-bit quantization with BitsAndBytesConfig for efficient training</a:t>
              </a:r>
              <a:endParaRPr sz="1000">
                <a:solidFill>
                  <a:srgbClr val="301900"/>
                </a:solidFill>
                <a:latin typeface="Roboto Light"/>
                <a:ea typeface="Roboto Light"/>
                <a:cs typeface="Roboto Light"/>
                <a:sym typeface="Roboto Light"/>
              </a:endParaRPr>
            </a:p>
          </p:txBody>
        </p:sp>
        <p:sp>
          <p:nvSpPr>
            <p:cNvPr id="482" name="Google Shape;482;p64"/>
            <p:cNvSpPr txBox="1"/>
            <p:nvPr/>
          </p:nvSpPr>
          <p:spPr>
            <a:xfrm>
              <a:off x="2835742" y="1361875"/>
              <a:ext cx="1610400" cy="300000"/>
            </a:xfrm>
            <a:prstGeom prst="rect">
              <a:avLst/>
            </a:prstGeom>
            <a:noFill/>
            <a:ln>
              <a:noFill/>
            </a:ln>
          </p:spPr>
          <p:txBody>
            <a:bodyPr anchorCtr="0" anchor="ctr" bIns="0" lIns="0" spcFirstLastPara="1" rIns="91425" wrap="square" tIns="0">
              <a:noAutofit/>
            </a:bodyPr>
            <a:lstStyle/>
            <a:p>
              <a:pPr indent="0" lvl="0" marL="0" rtl="0" algn="l">
                <a:lnSpc>
                  <a:spcPct val="100000"/>
                </a:lnSpc>
                <a:spcBef>
                  <a:spcPts val="0"/>
                </a:spcBef>
                <a:spcAft>
                  <a:spcPts val="0"/>
                </a:spcAft>
                <a:buNone/>
              </a:pPr>
              <a:r>
                <a:rPr b="1" lang="en" sz="750">
                  <a:solidFill>
                    <a:srgbClr val="301900"/>
                  </a:solidFill>
                  <a:latin typeface="Space Mono"/>
                  <a:ea typeface="Space Mono"/>
                  <a:cs typeface="Space Mono"/>
                  <a:sym typeface="Space Mono"/>
                </a:rPr>
                <a:t>Load &amp; Quantize Model</a:t>
              </a:r>
              <a:endParaRPr b="1" sz="750">
                <a:solidFill>
                  <a:srgbClr val="301900"/>
                </a:solidFill>
                <a:latin typeface="Space Mono"/>
                <a:ea typeface="Space Mono"/>
                <a:cs typeface="Space Mono"/>
                <a:sym typeface="Space Mono"/>
              </a:endParaRPr>
            </a:p>
          </p:txBody>
        </p:sp>
        <p:sp>
          <p:nvSpPr>
            <p:cNvPr id="483" name="Google Shape;483;p64"/>
            <p:cNvSpPr txBox="1"/>
            <p:nvPr/>
          </p:nvSpPr>
          <p:spPr>
            <a:xfrm>
              <a:off x="4703734" y="2442286"/>
              <a:ext cx="1770900" cy="1231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Load mlabonne/orpo-dpo-mix-40k dataset</a:t>
              </a:r>
              <a:r>
                <a:rPr lang="en" sz="1000">
                  <a:solidFill>
                    <a:srgbClr val="301900"/>
                  </a:solidFill>
                  <a:latin typeface="Roboto Light"/>
                  <a:ea typeface="Roboto Light"/>
                  <a:cs typeface="Roboto Light"/>
                  <a:sym typeface="Roboto Light"/>
                </a:rPr>
                <a:t> </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Split dataset into test/train and load dataset on </a:t>
              </a:r>
              <a:r>
                <a:rPr lang="en" sz="1000">
                  <a:solidFill>
                    <a:srgbClr val="301900"/>
                  </a:solidFill>
                  <a:latin typeface="Roboto Light"/>
                  <a:ea typeface="Roboto Light"/>
                  <a:cs typeface="Roboto Light"/>
                  <a:sym typeface="Roboto Light"/>
                </a:rPr>
                <a:t>Data Loader</a:t>
              </a:r>
              <a:r>
                <a:rPr lang="en" sz="1000">
                  <a:solidFill>
                    <a:srgbClr val="301900"/>
                  </a:solidFill>
                  <a:latin typeface="Roboto Light"/>
                  <a:ea typeface="Roboto Light"/>
                  <a:cs typeface="Roboto Light"/>
                  <a:sym typeface="Roboto Light"/>
                </a:rPr>
                <a:t> for DDP</a:t>
              </a:r>
              <a:endParaRPr sz="1000">
                <a:solidFill>
                  <a:srgbClr val="301900"/>
                </a:solidFill>
                <a:latin typeface="Roboto Light"/>
                <a:ea typeface="Roboto Light"/>
                <a:cs typeface="Roboto Light"/>
                <a:sym typeface="Roboto Light"/>
              </a:endParaRPr>
            </a:p>
          </p:txBody>
        </p:sp>
        <p:sp>
          <p:nvSpPr>
            <p:cNvPr id="484" name="Google Shape;484;p64"/>
            <p:cNvSpPr txBox="1"/>
            <p:nvPr/>
          </p:nvSpPr>
          <p:spPr>
            <a:xfrm>
              <a:off x="4703732" y="1361875"/>
              <a:ext cx="1610400" cy="300000"/>
            </a:xfrm>
            <a:prstGeom prst="rect">
              <a:avLst/>
            </a:prstGeom>
            <a:noFill/>
            <a:ln>
              <a:noFill/>
            </a:ln>
          </p:spPr>
          <p:txBody>
            <a:bodyPr anchorCtr="0" anchor="ctr" bIns="0" lIns="0" spcFirstLastPara="1" rIns="91425" wrap="square" tIns="0">
              <a:noAutofit/>
            </a:bodyPr>
            <a:lstStyle/>
            <a:p>
              <a:pPr indent="0" lvl="0" marL="0" rtl="0" algn="l">
                <a:lnSpc>
                  <a:spcPct val="100000"/>
                </a:lnSpc>
                <a:spcBef>
                  <a:spcPts val="0"/>
                </a:spcBef>
                <a:spcAft>
                  <a:spcPts val="0"/>
                </a:spcAft>
                <a:buNone/>
              </a:pPr>
              <a:r>
                <a:rPr b="1" lang="en" sz="750">
                  <a:solidFill>
                    <a:srgbClr val="301900"/>
                  </a:solidFill>
                  <a:latin typeface="Space Mono"/>
                  <a:ea typeface="Space Mono"/>
                  <a:cs typeface="Space Mono"/>
                  <a:sym typeface="Space Mono"/>
                </a:rPr>
                <a:t>Load Dataset</a:t>
              </a:r>
              <a:endParaRPr b="1" sz="750">
                <a:solidFill>
                  <a:srgbClr val="301900"/>
                </a:solidFill>
                <a:latin typeface="Space Mono"/>
                <a:ea typeface="Space Mono"/>
                <a:cs typeface="Space Mono"/>
                <a:sym typeface="Space Mono"/>
              </a:endParaRPr>
            </a:p>
          </p:txBody>
        </p:sp>
        <p:sp>
          <p:nvSpPr>
            <p:cNvPr id="485" name="Google Shape;485;p64"/>
            <p:cNvSpPr txBox="1"/>
            <p:nvPr/>
          </p:nvSpPr>
          <p:spPr>
            <a:xfrm>
              <a:off x="6571725" y="2442274"/>
              <a:ext cx="1610400" cy="1231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Concatenate prompt + question for each sample.</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Tokenize using the loaded tokenizer</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t/>
              </a:r>
              <a:endParaRPr sz="1000">
                <a:solidFill>
                  <a:srgbClr val="301900"/>
                </a:solidFill>
                <a:latin typeface="Roboto Light"/>
                <a:ea typeface="Roboto Light"/>
                <a:cs typeface="Roboto Light"/>
                <a:sym typeface="Roboto Light"/>
              </a:endParaRPr>
            </a:p>
          </p:txBody>
        </p:sp>
        <p:sp>
          <p:nvSpPr>
            <p:cNvPr id="486" name="Google Shape;486;p64"/>
            <p:cNvSpPr txBox="1"/>
            <p:nvPr/>
          </p:nvSpPr>
          <p:spPr>
            <a:xfrm>
              <a:off x="6571723" y="1361875"/>
              <a:ext cx="1610400" cy="300000"/>
            </a:xfrm>
            <a:prstGeom prst="rect">
              <a:avLst/>
            </a:prstGeom>
            <a:noFill/>
            <a:ln>
              <a:noFill/>
            </a:ln>
          </p:spPr>
          <p:txBody>
            <a:bodyPr anchorCtr="0" anchor="ctr" bIns="0" lIns="0" spcFirstLastPara="1" rIns="91425" wrap="square" tIns="0">
              <a:noAutofit/>
            </a:bodyPr>
            <a:lstStyle/>
            <a:p>
              <a:pPr indent="0" lvl="0" marL="0" rtl="0" algn="l">
                <a:lnSpc>
                  <a:spcPct val="100000"/>
                </a:lnSpc>
                <a:spcBef>
                  <a:spcPts val="0"/>
                </a:spcBef>
                <a:spcAft>
                  <a:spcPts val="0"/>
                </a:spcAft>
                <a:buNone/>
              </a:pPr>
              <a:r>
                <a:rPr b="1" lang="en" sz="750">
                  <a:solidFill>
                    <a:srgbClr val="301900"/>
                  </a:solidFill>
                  <a:latin typeface="Space Mono"/>
                  <a:ea typeface="Space Mono"/>
                  <a:cs typeface="Space Mono"/>
                  <a:sym typeface="Space Mono"/>
                </a:rPr>
                <a:t>Data Preparation</a:t>
              </a:r>
              <a:endParaRPr b="1" sz="750">
                <a:solidFill>
                  <a:srgbClr val="301900"/>
                </a:solidFill>
                <a:latin typeface="Space Mono"/>
                <a:ea typeface="Space Mono"/>
                <a:cs typeface="Space Mono"/>
                <a:sym typeface="Space Mono"/>
              </a:endParaRPr>
            </a:p>
          </p:txBody>
        </p:sp>
        <p:sp>
          <p:nvSpPr>
            <p:cNvPr id="487" name="Google Shape;487;p64"/>
            <p:cNvSpPr txBox="1"/>
            <p:nvPr/>
          </p:nvSpPr>
          <p:spPr>
            <a:xfrm>
              <a:off x="2835737" y="1672738"/>
              <a:ext cx="1610400" cy="769500"/>
            </a:xfrm>
            <a:prstGeom prst="rect">
              <a:avLst/>
            </a:prstGeom>
            <a:noFill/>
            <a:ln>
              <a:noFill/>
            </a:ln>
          </p:spPr>
          <p:txBody>
            <a:bodyPr anchorCtr="0" anchor="ctr" bIns="27425" lIns="0" spcFirstLastPara="1" rIns="0" wrap="square" tIns="91425">
              <a:noAutofit/>
            </a:bodyPr>
            <a:lstStyle/>
            <a:p>
              <a:pPr indent="0" lvl="0" marL="0" rtl="0" algn="l">
                <a:lnSpc>
                  <a:spcPct val="80000"/>
                </a:lnSpc>
                <a:spcBef>
                  <a:spcPts val="0"/>
                </a:spcBef>
                <a:spcAft>
                  <a:spcPts val="0"/>
                </a:spcAft>
                <a:buNone/>
              </a:pPr>
              <a:r>
                <a:rPr lang="en" sz="5000">
                  <a:solidFill>
                    <a:srgbClr val="301900"/>
                  </a:solidFill>
                  <a:latin typeface="Poppins ExtraLight"/>
                  <a:ea typeface="Poppins ExtraLight"/>
                  <a:cs typeface="Poppins ExtraLight"/>
                  <a:sym typeface="Poppins ExtraLight"/>
                </a:rPr>
                <a:t>02</a:t>
              </a:r>
              <a:endParaRPr sz="5000">
                <a:solidFill>
                  <a:srgbClr val="301900"/>
                </a:solidFill>
                <a:latin typeface="Poppins ExtraLight"/>
                <a:ea typeface="Poppins ExtraLight"/>
                <a:cs typeface="Poppins ExtraLight"/>
                <a:sym typeface="Poppins ExtraLight"/>
              </a:endParaRPr>
            </a:p>
          </p:txBody>
        </p:sp>
        <p:sp>
          <p:nvSpPr>
            <p:cNvPr id="488" name="Google Shape;488;p64"/>
            <p:cNvSpPr txBox="1"/>
            <p:nvPr/>
          </p:nvSpPr>
          <p:spPr>
            <a:xfrm>
              <a:off x="4703739" y="1672738"/>
              <a:ext cx="1610400" cy="769500"/>
            </a:xfrm>
            <a:prstGeom prst="rect">
              <a:avLst/>
            </a:prstGeom>
            <a:noFill/>
            <a:ln>
              <a:noFill/>
            </a:ln>
          </p:spPr>
          <p:txBody>
            <a:bodyPr anchorCtr="0" anchor="ctr" bIns="27425" lIns="0" spcFirstLastPara="1" rIns="0" wrap="square" tIns="91425">
              <a:noAutofit/>
            </a:bodyPr>
            <a:lstStyle/>
            <a:p>
              <a:pPr indent="0" lvl="0" marL="0" rtl="0" algn="l">
                <a:lnSpc>
                  <a:spcPct val="80000"/>
                </a:lnSpc>
                <a:spcBef>
                  <a:spcPts val="0"/>
                </a:spcBef>
                <a:spcAft>
                  <a:spcPts val="0"/>
                </a:spcAft>
                <a:buNone/>
              </a:pPr>
              <a:r>
                <a:rPr lang="en" sz="5000">
                  <a:solidFill>
                    <a:srgbClr val="301900"/>
                  </a:solidFill>
                  <a:latin typeface="Poppins ExtraLight"/>
                  <a:ea typeface="Poppins ExtraLight"/>
                  <a:cs typeface="Poppins ExtraLight"/>
                  <a:sym typeface="Poppins ExtraLight"/>
                </a:rPr>
                <a:t>03</a:t>
              </a:r>
              <a:endParaRPr sz="5000">
                <a:solidFill>
                  <a:srgbClr val="301900"/>
                </a:solidFill>
                <a:latin typeface="Poppins ExtraLight"/>
                <a:ea typeface="Poppins ExtraLight"/>
                <a:cs typeface="Poppins ExtraLight"/>
                <a:sym typeface="Poppins ExtraLight"/>
              </a:endParaRPr>
            </a:p>
          </p:txBody>
        </p:sp>
        <p:sp>
          <p:nvSpPr>
            <p:cNvPr id="489" name="Google Shape;489;p64"/>
            <p:cNvSpPr txBox="1"/>
            <p:nvPr/>
          </p:nvSpPr>
          <p:spPr>
            <a:xfrm>
              <a:off x="6571750" y="1672738"/>
              <a:ext cx="1610400" cy="769500"/>
            </a:xfrm>
            <a:prstGeom prst="rect">
              <a:avLst/>
            </a:prstGeom>
            <a:noFill/>
            <a:ln>
              <a:noFill/>
            </a:ln>
          </p:spPr>
          <p:txBody>
            <a:bodyPr anchorCtr="0" anchor="ctr" bIns="27425" lIns="0" spcFirstLastPara="1" rIns="0" wrap="square" tIns="91425">
              <a:noAutofit/>
            </a:bodyPr>
            <a:lstStyle/>
            <a:p>
              <a:pPr indent="0" lvl="0" marL="0" rtl="0" algn="l">
                <a:lnSpc>
                  <a:spcPct val="80000"/>
                </a:lnSpc>
                <a:spcBef>
                  <a:spcPts val="0"/>
                </a:spcBef>
                <a:spcAft>
                  <a:spcPts val="0"/>
                </a:spcAft>
                <a:buNone/>
              </a:pPr>
              <a:r>
                <a:rPr lang="en" sz="5000">
                  <a:solidFill>
                    <a:srgbClr val="301900"/>
                  </a:solidFill>
                  <a:latin typeface="Poppins ExtraLight"/>
                  <a:ea typeface="Poppins ExtraLight"/>
                  <a:cs typeface="Poppins ExtraLight"/>
                  <a:sym typeface="Poppins ExtraLight"/>
                </a:rPr>
                <a:t>04</a:t>
              </a:r>
              <a:endParaRPr sz="5000">
                <a:solidFill>
                  <a:srgbClr val="301900"/>
                </a:solidFill>
                <a:latin typeface="Poppins ExtraLight"/>
                <a:ea typeface="Poppins ExtraLight"/>
                <a:cs typeface="Poppins ExtraLight"/>
                <a:sym typeface="Poppins ExtraLight"/>
              </a:endParaRPr>
            </a:p>
          </p:txBody>
        </p:sp>
        <p:cxnSp>
          <p:nvCxnSpPr>
            <p:cNvPr id="490" name="Google Shape;490;p64"/>
            <p:cNvCxnSpPr/>
            <p:nvPr/>
          </p:nvCxnSpPr>
          <p:spPr>
            <a:xfrm>
              <a:off x="962026" y="1667300"/>
              <a:ext cx="7220100" cy="0"/>
            </a:xfrm>
            <a:prstGeom prst="straightConnector1">
              <a:avLst/>
            </a:prstGeom>
            <a:noFill/>
            <a:ln cap="flat" cmpd="sng" w="9525">
              <a:solidFill>
                <a:srgbClr val="301900"/>
              </a:solidFill>
              <a:prstDash val="solid"/>
              <a:round/>
              <a:headEnd len="med" w="med" type="none"/>
              <a:tailEnd len="med" w="med" type="none"/>
            </a:ln>
          </p:spPr>
        </p:cxnSp>
      </p:grpSp>
      <p:grpSp>
        <p:nvGrpSpPr>
          <p:cNvPr id="491" name="Google Shape;491;p64"/>
          <p:cNvGrpSpPr/>
          <p:nvPr/>
        </p:nvGrpSpPr>
        <p:grpSpPr>
          <a:xfrm>
            <a:off x="514309" y="3113257"/>
            <a:ext cx="8061964" cy="1923962"/>
            <a:chOff x="962026" y="1361875"/>
            <a:chExt cx="7220100" cy="2311899"/>
          </a:xfrm>
        </p:grpSpPr>
        <p:sp>
          <p:nvSpPr>
            <p:cNvPr id="492" name="Google Shape;492;p64"/>
            <p:cNvSpPr txBox="1"/>
            <p:nvPr/>
          </p:nvSpPr>
          <p:spPr>
            <a:xfrm>
              <a:off x="967750" y="2442274"/>
              <a:ext cx="1610400" cy="1231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Defining: </a:t>
              </a:r>
              <a:endParaRPr sz="1000">
                <a:solidFill>
                  <a:srgbClr val="301900"/>
                </a:solidFill>
                <a:latin typeface="Roboto Light"/>
                <a:ea typeface="Roboto Light"/>
                <a:cs typeface="Roboto Light"/>
                <a:sym typeface="Roboto Light"/>
              </a:endParaRPr>
            </a:p>
            <a:p>
              <a:pPr indent="-292100" lvl="0" marL="457200" rtl="0" algn="l">
                <a:spcBef>
                  <a:spcPts val="0"/>
                </a:spcBef>
                <a:spcAft>
                  <a:spcPts val="0"/>
                </a:spcAft>
                <a:buClr>
                  <a:srgbClr val="301900"/>
                </a:buClr>
                <a:buSzPts val="1000"/>
                <a:buFont typeface="Roboto Light"/>
                <a:buAutoNum type="arabicPeriod"/>
              </a:pPr>
              <a:r>
                <a:rPr lang="en" sz="1000">
                  <a:solidFill>
                    <a:srgbClr val="301900"/>
                  </a:solidFill>
                  <a:latin typeface="Roboto Light"/>
                  <a:ea typeface="Roboto Light"/>
                  <a:cs typeface="Roboto Light"/>
                  <a:sym typeface="Roboto Light"/>
                </a:rPr>
                <a:t>AdamW optimizer</a:t>
              </a:r>
              <a:endParaRPr sz="1000">
                <a:solidFill>
                  <a:srgbClr val="301900"/>
                </a:solidFill>
                <a:latin typeface="Roboto Light"/>
                <a:ea typeface="Roboto Light"/>
                <a:cs typeface="Roboto Light"/>
                <a:sym typeface="Roboto Light"/>
              </a:endParaRPr>
            </a:p>
            <a:p>
              <a:pPr indent="-292100" lvl="0" marL="457200" rtl="0" algn="l">
                <a:spcBef>
                  <a:spcPts val="0"/>
                </a:spcBef>
                <a:spcAft>
                  <a:spcPts val="0"/>
                </a:spcAft>
                <a:buClr>
                  <a:srgbClr val="301900"/>
                </a:buClr>
                <a:buSzPts val="1000"/>
                <a:buFont typeface="Roboto Light"/>
                <a:buAutoNum type="arabicPeriod"/>
              </a:pPr>
              <a:r>
                <a:rPr lang="en" sz="1000">
                  <a:solidFill>
                    <a:srgbClr val="301900"/>
                  </a:solidFill>
                  <a:latin typeface="Roboto Light"/>
                  <a:ea typeface="Roboto Light"/>
                  <a:cs typeface="Roboto Light"/>
                  <a:sym typeface="Roboto Light"/>
                </a:rPr>
                <a:t>Scheduler StepLR</a:t>
              </a:r>
              <a:endParaRPr sz="1000">
                <a:solidFill>
                  <a:srgbClr val="301900"/>
                </a:solidFill>
                <a:latin typeface="Roboto Light"/>
                <a:ea typeface="Roboto Light"/>
                <a:cs typeface="Roboto Light"/>
                <a:sym typeface="Roboto Light"/>
              </a:endParaRPr>
            </a:p>
            <a:p>
              <a:pPr indent="0" lvl="0" marL="457200" rtl="0" algn="l">
                <a:spcBef>
                  <a:spcPts val="0"/>
                </a:spcBef>
                <a:spcAft>
                  <a:spcPts val="0"/>
                </a:spcAft>
                <a:buNone/>
              </a:pPr>
              <a:r>
                <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Use accelerator to wrap model and data for DDP</a:t>
              </a:r>
              <a:endParaRPr sz="1000">
                <a:solidFill>
                  <a:srgbClr val="301900"/>
                </a:solidFill>
                <a:latin typeface="Roboto Light"/>
                <a:ea typeface="Roboto Light"/>
                <a:cs typeface="Roboto Light"/>
                <a:sym typeface="Roboto Light"/>
              </a:endParaRPr>
            </a:p>
          </p:txBody>
        </p:sp>
        <p:sp>
          <p:nvSpPr>
            <p:cNvPr id="493" name="Google Shape;493;p64"/>
            <p:cNvSpPr txBox="1"/>
            <p:nvPr/>
          </p:nvSpPr>
          <p:spPr>
            <a:xfrm>
              <a:off x="967750" y="1672738"/>
              <a:ext cx="1610400" cy="769500"/>
            </a:xfrm>
            <a:prstGeom prst="rect">
              <a:avLst/>
            </a:prstGeom>
            <a:noFill/>
            <a:ln>
              <a:noFill/>
            </a:ln>
          </p:spPr>
          <p:txBody>
            <a:bodyPr anchorCtr="0" anchor="ctr" bIns="27425" lIns="0" spcFirstLastPara="1" rIns="0" wrap="square" tIns="91425">
              <a:noAutofit/>
            </a:bodyPr>
            <a:lstStyle/>
            <a:p>
              <a:pPr indent="0" lvl="0" marL="0" rtl="0" algn="l">
                <a:lnSpc>
                  <a:spcPct val="80000"/>
                </a:lnSpc>
                <a:spcBef>
                  <a:spcPts val="0"/>
                </a:spcBef>
                <a:spcAft>
                  <a:spcPts val="0"/>
                </a:spcAft>
                <a:buNone/>
              </a:pPr>
              <a:r>
                <a:rPr lang="en" sz="5000">
                  <a:solidFill>
                    <a:srgbClr val="301900"/>
                  </a:solidFill>
                  <a:latin typeface="Poppins ExtraLight"/>
                  <a:ea typeface="Poppins ExtraLight"/>
                  <a:cs typeface="Poppins ExtraLight"/>
                  <a:sym typeface="Poppins ExtraLight"/>
                </a:rPr>
                <a:t>05</a:t>
              </a:r>
              <a:endParaRPr sz="5000">
                <a:solidFill>
                  <a:srgbClr val="301900"/>
                </a:solidFill>
                <a:latin typeface="Poppins ExtraLight"/>
                <a:ea typeface="Poppins ExtraLight"/>
                <a:cs typeface="Poppins ExtraLight"/>
                <a:sym typeface="Poppins ExtraLight"/>
              </a:endParaRPr>
            </a:p>
          </p:txBody>
        </p:sp>
        <p:sp>
          <p:nvSpPr>
            <p:cNvPr id="494" name="Google Shape;494;p64"/>
            <p:cNvSpPr txBox="1"/>
            <p:nvPr/>
          </p:nvSpPr>
          <p:spPr>
            <a:xfrm>
              <a:off x="967752" y="1361875"/>
              <a:ext cx="1610400" cy="300000"/>
            </a:xfrm>
            <a:prstGeom prst="rect">
              <a:avLst/>
            </a:prstGeom>
            <a:noFill/>
            <a:ln>
              <a:noFill/>
            </a:ln>
          </p:spPr>
          <p:txBody>
            <a:bodyPr anchorCtr="0" anchor="ctr" bIns="0" lIns="0" spcFirstLastPara="1" rIns="91425" wrap="square" tIns="0">
              <a:noAutofit/>
            </a:bodyPr>
            <a:lstStyle/>
            <a:p>
              <a:pPr indent="0" lvl="0" marL="0" rtl="0" algn="l">
                <a:lnSpc>
                  <a:spcPct val="100000"/>
                </a:lnSpc>
                <a:spcBef>
                  <a:spcPts val="0"/>
                </a:spcBef>
                <a:spcAft>
                  <a:spcPts val="0"/>
                </a:spcAft>
                <a:buNone/>
              </a:pPr>
              <a:r>
                <a:rPr b="1" lang="en" sz="750">
                  <a:solidFill>
                    <a:srgbClr val="301900"/>
                  </a:solidFill>
                  <a:latin typeface="Space Mono"/>
                  <a:ea typeface="Space Mono"/>
                  <a:cs typeface="Space Mono"/>
                  <a:sym typeface="Space Mono"/>
                </a:rPr>
                <a:t>Prepare Training Components</a:t>
              </a:r>
              <a:endParaRPr b="1" sz="750">
                <a:solidFill>
                  <a:srgbClr val="301900"/>
                </a:solidFill>
                <a:latin typeface="Space Mono"/>
                <a:ea typeface="Space Mono"/>
                <a:cs typeface="Space Mono"/>
                <a:sym typeface="Space Mono"/>
              </a:endParaRPr>
            </a:p>
          </p:txBody>
        </p:sp>
        <p:sp>
          <p:nvSpPr>
            <p:cNvPr id="495" name="Google Shape;495;p64"/>
            <p:cNvSpPr txBox="1"/>
            <p:nvPr/>
          </p:nvSpPr>
          <p:spPr>
            <a:xfrm>
              <a:off x="2835765" y="2442250"/>
              <a:ext cx="1610400" cy="1231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For each batch:</a:t>
              </a:r>
              <a:endParaRPr sz="1000">
                <a:solidFill>
                  <a:srgbClr val="301900"/>
                </a:solidFill>
                <a:latin typeface="Roboto Light"/>
                <a:ea typeface="Roboto Light"/>
                <a:cs typeface="Roboto Light"/>
                <a:sym typeface="Roboto Light"/>
              </a:endParaRPr>
            </a:p>
            <a:p>
              <a:pPr indent="-292100" lvl="0" marL="457200" rtl="0" algn="l">
                <a:spcBef>
                  <a:spcPts val="0"/>
                </a:spcBef>
                <a:spcAft>
                  <a:spcPts val="0"/>
                </a:spcAft>
                <a:buClr>
                  <a:srgbClr val="301900"/>
                </a:buClr>
                <a:buSzPts val="1000"/>
                <a:buFont typeface="Roboto Light"/>
                <a:buAutoNum type="arabicPeriod"/>
              </a:pPr>
              <a:r>
                <a:rPr lang="en" sz="1000">
                  <a:solidFill>
                    <a:srgbClr val="301900"/>
                  </a:solidFill>
                  <a:latin typeface="Roboto Light"/>
                  <a:ea typeface="Roboto Light"/>
                  <a:cs typeface="Roboto Light"/>
                  <a:sym typeface="Roboto Light"/>
                </a:rPr>
                <a:t>Forward pass and compute loss</a:t>
              </a:r>
              <a:endParaRPr sz="1000">
                <a:solidFill>
                  <a:srgbClr val="301900"/>
                </a:solidFill>
                <a:latin typeface="Roboto Light"/>
                <a:ea typeface="Roboto Light"/>
                <a:cs typeface="Roboto Light"/>
                <a:sym typeface="Roboto Light"/>
              </a:endParaRPr>
            </a:p>
            <a:p>
              <a:pPr indent="-292100" lvl="0" marL="457200" rtl="0" algn="l">
                <a:spcBef>
                  <a:spcPts val="0"/>
                </a:spcBef>
                <a:spcAft>
                  <a:spcPts val="0"/>
                </a:spcAft>
                <a:buClr>
                  <a:srgbClr val="301900"/>
                </a:buClr>
                <a:buSzPts val="1000"/>
                <a:buFont typeface="Roboto Light"/>
                <a:buAutoNum type="arabicPeriod"/>
              </a:pPr>
              <a:r>
                <a:rPr lang="en" sz="1000">
                  <a:solidFill>
                    <a:srgbClr val="301900"/>
                  </a:solidFill>
                  <a:latin typeface="Roboto Light"/>
                  <a:ea typeface="Roboto Light"/>
                  <a:cs typeface="Roboto Light"/>
                  <a:sym typeface="Roboto Light"/>
                </a:rPr>
                <a:t>Backpropagate</a:t>
              </a:r>
              <a:r>
                <a:rPr lang="en" sz="1000">
                  <a:solidFill>
                    <a:srgbClr val="301900"/>
                  </a:solidFill>
                  <a:latin typeface="Roboto Light"/>
                  <a:ea typeface="Roboto Light"/>
                  <a:cs typeface="Roboto Light"/>
                  <a:sym typeface="Roboto Light"/>
                </a:rPr>
                <a:t> with accelerate</a:t>
              </a:r>
              <a:endParaRPr sz="1000">
                <a:solidFill>
                  <a:srgbClr val="301900"/>
                </a:solidFill>
                <a:latin typeface="Roboto Light"/>
                <a:ea typeface="Roboto Light"/>
                <a:cs typeface="Roboto Light"/>
                <a:sym typeface="Roboto Light"/>
              </a:endParaRPr>
            </a:p>
            <a:p>
              <a:pPr indent="-292100" lvl="0" marL="457200" rtl="0" algn="l">
                <a:spcBef>
                  <a:spcPts val="0"/>
                </a:spcBef>
                <a:spcAft>
                  <a:spcPts val="0"/>
                </a:spcAft>
                <a:buClr>
                  <a:srgbClr val="301900"/>
                </a:buClr>
                <a:buSzPts val="1000"/>
                <a:buFont typeface="Roboto Light"/>
                <a:buAutoNum type="arabicPeriod"/>
              </a:pPr>
              <a:r>
                <a:rPr lang="en" sz="1000">
                  <a:solidFill>
                    <a:srgbClr val="301900"/>
                  </a:solidFill>
                  <a:latin typeface="Roboto Light"/>
                  <a:ea typeface="Roboto Light"/>
                  <a:cs typeface="Roboto Light"/>
                  <a:sym typeface="Roboto Light"/>
                </a:rPr>
                <a:t>Optim. And Sched.</a:t>
              </a:r>
              <a:endParaRPr sz="1000">
                <a:solidFill>
                  <a:srgbClr val="301900"/>
                </a:solidFill>
                <a:latin typeface="Roboto Light"/>
                <a:ea typeface="Roboto Light"/>
                <a:cs typeface="Roboto Light"/>
                <a:sym typeface="Roboto Light"/>
              </a:endParaRPr>
            </a:p>
          </p:txBody>
        </p:sp>
        <p:sp>
          <p:nvSpPr>
            <p:cNvPr id="496" name="Google Shape;496;p64"/>
            <p:cNvSpPr txBox="1"/>
            <p:nvPr/>
          </p:nvSpPr>
          <p:spPr>
            <a:xfrm>
              <a:off x="2835742" y="1361875"/>
              <a:ext cx="1610400" cy="300000"/>
            </a:xfrm>
            <a:prstGeom prst="rect">
              <a:avLst/>
            </a:prstGeom>
            <a:noFill/>
            <a:ln>
              <a:noFill/>
            </a:ln>
          </p:spPr>
          <p:txBody>
            <a:bodyPr anchorCtr="0" anchor="ctr" bIns="0" lIns="0" spcFirstLastPara="1" rIns="91425" wrap="square" tIns="0">
              <a:noAutofit/>
            </a:bodyPr>
            <a:lstStyle/>
            <a:p>
              <a:pPr indent="0" lvl="0" marL="0" rtl="0" algn="l">
                <a:lnSpc>
                  <a:spcPct val="100000"/>
                </a:lnSpc>
                <a:spcBef>
                  <a:spcPts val="0"/>
                </a:spcBef>
                <a:spcAft>
                  <a:spcPts val="0"/>
                </a:spcAft>
                <a:buNone/>
              </a:pPr>
              <a:r>
                <a:rPr b="1" lang="en" sz="750">
                  <a:solidFill>
                    <a:srgbClr val="301900"/>
                  </a:solidFill>
                  <a:latin typeface="Space Mono"/>
                  <a:ea typeface="Space Mono"/>
                  <a:cs typeface="Space Mono"/>
                  <a:sym typeface="Space Mono"/>
                </a:rPr>
                <a:t>Training Loop (2 Epochs)</a:t>
              </a:r>
              <a:endParaRPr b="1" sz="750">
                <a:solidFill>
                  <a:srgbClr val="301900"/>
                </a:solidFill>
                <a:latin typeface="Space Mono"/>
                <a:ea typeface="Space Mono"/>
                <a:cs typeface="Space Mono"/>
                <a:sym typeface="Space Mono"/>
              </a:endParaRPr>
            </a:p>
          </p:txBody>
        </p:sp>
        <p:sp>
          <p:nvSpPr>
            <p:cNvPr id="497" name="Google Shape;497;p64"/>
            <p:cNvSpPr txBox="1"/>
            <p:nvPr/>
          </p:nvSpPr>
          <p:spPr>
            <a:xfrm>
              <a:off x="4703733" y="2442274"/>
              <a:ext cx="1610400" cy="1231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Save model post training </a:t>
              </a:r>
              <a:r>
                <a:rPr lang="en" sz="1000">
                  <a:solidFill>
                    <a:srgbClr val="301900"/>
                  </a:solidFill>
                  <a:latin typeface="Roboto Light"/>
                  <a:ea typeface="Roboto Light"/>
                  <a:cs typeface="Roboto Light"/>
                  <a:sym typeface="Roboto Light"/>
                </a:rPr>
                <a:t>completion.</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rPr lang="en" sz="1000">
                  <a:solidFill>
                    <a:srgbClr val="301900"/>
                  </a:solidFill>
                  <a:latin typeface="Roboto Light"/>
                  <a:ea typeface="Roboto Light"/>
                  <a:cs typeface="Roboto Light"/>
                  <a:sym typeface="Roboto Light"/>
                </a:rPr>
                <a:t>Clear GPU memory and shut down accelerator.</a:t>
              </a:r>
              <a:endParaRPr sz="1000">
                <a:solidFill>
                  <a:srgbClr val="301900"/>
                </a:solidFill>
                <a:latin typeface="Roboto Light"/>
                <a:ea typeface="Roboto Light"/>
                <a:cs typeface="Roboto Light"/>
                <a:sym typeface="Roboto Light"/>
              </a:endParaRPr>
            </a:p>
            <a:p>
              <a:pPr indent="0" lvl="0" marL="0" rtl="0" algn="l">
                <a:spcBef>
                  <a:spcPts val="0"/>
                </a:spcBef>
                <a:spcAft>
                  <a:spcPts val="0"/>
                </a:spcAft>
                <a:buNone/>
              </a:pPr>
              <a:r>
                <a:t/>
              </a:r>
              <a:endParaRPr sz="1000">
                <a:solidFill>
                  <a:srgbClr val="301900"/>
                </a:solidFill>
                <a:latin typeface="Roboto Light"/>
                <a:ea typeface="Roboto Light"/>
                <a:cs typeface="Roboto Light"/>
                <a:sym typeface="Roboto Light"/>
              </a:endParaRPr>
            </a:p>
          </p:txBody>
        </p:sp>
        <p:sp>
          <p:nvSpPr>
            <p:cNvPr id="498" name="Google Shape;498;p64"/>
            <p:cNvSpPr txBox="1"/>
            <p:nvPr/>
          </p:nvSpPr>
          <p:spPr>
            <a:xfrm>
              <a:off x="4703732" y="1361875"/>
              <a:ext cx="1610400" cy="300000"/>
            </a:xfrm>
            <a:prstGeom prst="rect">
              <a:avLst/>
            </a:prstGeom>
            <a:noFill/>
            <a:ln>
              <a:noFill/>
            </a:ln>
          </p:spPr>
          <p:txBody>
            <a:bodyPr anchorCtr="0" anchor="ctr" bIns="0" lIns="0" spcFirstLastPara="1" rIns="91425" wrap="square" tIns="0">
              <a:noAutofit/>
            </a:bodyPr>
            <a:lstStyle/>
            <a:p>
              <a:pPr indent="0" lvl="0" marL="0" rtl="0" algn="l">
                <a:lnSpc>
                  <a:spcPct val="100000"/>
                </a:lnSpc>
                <a:spcBef>
                  <a:spcPts val="0"/>
                </a:spcBef>
                <a:spcAft>
                  <a:spcPts val="0"/>
                </a:spcAft>
                <a:buNone/>
              </a:pPr>
              <a:r>
                <a:rPr b="1" lang="en" sz="750">
                  <a:solidFill>
                    <a:srgbClr val="301900"/>
                  </a:solidFill>
                  <a:latin typeface="Space Mono"/>
                  <a:ea typeface="Space Mono"/>
                  <a:cs typeface="Space Mono"/>
                  <a:sym typeface="Space Mono"/>
                </a:rPr>
                <a:t>Save &amp; Cleanup</a:t>
              </a:r>
              <a:endParaRPr b="1" sz="750">
                <a:solidFill>
                  <a:srgbClr val="301900"/>
                </a:solidFill>
                <a:latin typeface="Space Mono"/>
                <a:ea typeface="Space Mono"/>
                <a:cs typeface="Space Mono"/>
                <a:sym typeface="Space Mono"/>
              </a:endParaRPr>
            </a:p>
          </p:txBody>
        </p:sp>
        <p:sp>
          <p:nvSpPr>
            <p:cNvPr id="499" name="Google Shape;499;p64"/>
            <p:cNvSpPr txBox="1"/>
            <p:nvPr/>
          </p:nvSpPr>
          <p:spPr>
            <a:xfrm>
              <a:off x="2835737" y="1672738"/>
              <a:ext cx="1610400" cy="769500"/>
            </a:xfrm>
            <a:prstGeom prst="rect">
              <a:avLst/>
            </a:prstGeom>
            <a:noFill/>
            <a:ln>
              <a:noFill/>
            </a:ln>
          </p:spPr>
          <p:txBody>
            <a:bodyPr anchorCtr="0" anchor="ctr" bIns="27425" lIns="0" spcFirstLastPara="1" rIns="0" wrap="square" tIns="91425">
              <a:noAutofit/>
            </a:bodyPr>
            <a:lstStyle/>
            <a:p>
              <a:pPr indent="0" lvl="0" marL="0" rtl="0" algn="l">
                <a:lnSpc>
                  <a:spcPct val="80000"/>
                </a:lnSpc>
                <a:spcBef>
                  <a:spcPts val="0"/>
                </a:spcBef>
                <a:spcAft>
                  <a:spcPts val="0"/>
                </a:spcAft>
                <a:buNone/>
              </a:pPr>
              <a:r>
                <a:rPr lang="en" sz="5000">
                  <a:solidFill>
                    <a:srgbClr val="301900"/>
                  </a:solidFill>
                  <a:latin typeface="Poppins ExtraLight"/>
                  <a:ea typeface="Poppins ExtraLight"/>
                  <a:cs typeface="Poppins ExtraLight"/>
                  <a:sym typeface="Poppins ExtraLight"/>
                </a:rPr>
                <a:t>06</a:t>
              </a:r>
              <a:endParaRPr sz="5000">
                <a:solidFill>
                  <a:srgbClr val="301900"/>
                </a:solidFill>
                <a:latin typeface="Poppins ExtraLight"/>
                <a:ea typeface="Poppins ExtraLight"/>
                <a:cs typeface="Poppins ExtraLight"/>
                <a:sym typeface="Poppins ExtraLight"/>
              </a:endParaRPr>
            </a:p>
          </p:txBody>
        </p:sp>
        <p:sp>
          <p:nvSpPr>
            <p:cNvPr id="500" name="Google Shape;500;p64"/>
            <p:cNvSpPr txBox="1"/>
            <p:nvPr/>
          </p:nvSpPr>
          <p:spPr>
            <a:xfrm>
              <a:off x="4703750" y="1672738"/>
              <a:ext cx="1610400" cy="769500"/>
            </a:xfrm>
            <a:prstGeom prst="rect">
              <a:avLst/>
            </a:prstGeom>
            <a:noFill/>
            <a:ln>
              <a:noFill/>
            </a:ln>
          </p:spPr>
          <p:txBody>
            <a:bodyPr anchorCtr="0" anchor="ctr" bIns="27425" lIns="0" spcFirstLastPara="1" rIns="0" wrap="square" tIns="91425">
              <a:noAutofit/>
            </a:bodyPr>
            <a:lstStyle/>
            <a:p>
              <a:pPr indent="0" lvl="0" marL="0" rtl="0" algn="l">
                <a:lnSpc>
                  <a:spcPct val="80000"/>
                </a:lnSpc>
                <a:spcBef>
                  <a:spcPts val="0"/>
                </a:spcBef>
                <a:spcAft>
                  <a:spcPts val="0"/>
                </a:spcAft>
                <a:buNone/>
              </a:pPr>
              <a:r>
                <a:rPr lang="en" sz="5000">
                  <a:solidFill>
                    <a:srgbClr val="301900"/>
                  </a:solidFill>
                  <a:latin typeface="Poppins ExtraLight"/>
                  <a:ea typeface="Poppins ExtraLight"/>
                  <a:cs typeface="Poppins ExtraLight"/>
                  <a:sym typeface="Poppins ExtraLight"/>
                </a:rPr>
                <a:t>07</a:t>
              </a:r>
              <a:endParaRPr sz="5000">
                <a:solidFill>
                  <a:srgbClr val="301900"/>
                </a:solidFill>
                <a:latin typeface="Poppins ExtraLight"/>
                <a:ea typeface="Poppins ExtraLight"/>
                <a:cs typeface="Poppins ExtraLight"/>
                <a:sym typeface="Poppins ExtraLight"/>
              </a:endParaRPr>
            </a:p>
          </p:txBody>
        </p:sp>
        <p:cxnSp>
          <p:nvCxnSpPr>
            <p:cNvPr id="501" name="Google Shape;501;p64"/>
            <p:cNvCxnSpPr/>
            <p:nvPr/>
          </p:nvCxnSpPr>
          <p:spPr>
            <a:xfrm>
              <a:off x="962026" y="1667300"/>
              <a:ext cx="7220100" cy="0"/>
            </a:xfrm>
            <a:prstGeom prst="straightConnector1">
              <a:avLst/>
            </a:prstGeom>
            <a:noFill/>
            <a:ln cap="flat" cmpd="sng" w="9525">
              <a:solidFill>
                <a:srgbClr val="301900"/>
              </a:solidFill>
              <a:prstDash val="solid"/>
              <a:round/>
              <a:headEnd len="med" w="med" type="none"/>
              <a:tailEnd len="med" w="med" type="none"/>
            </a:ln>
          </p:spPr>
        </p:cxnSp>
      </p:grpSp>
      <p:pic>
        <p:nvPicPr>
          <p:cNvPr id="502" name="Google Shape;502;p64"/>
          <p:cNvPicPr preferRelativeResize="0"/>
          <p:nvPr/>
        </p:nvPicPr>
        <p:blipFill>
          <a:blip r:embed="rId3">
            <a:alphaModFix/>
          </a:blip>
          <a:stretch>
            <a:fillRect/>
          </a:stretch>
        </p:blipFill>
        <p:spPr>
          <a:xfrm>
            <a:off x="6846175" y="3379800"/>
            <a:ext cx="1657425" cy="1657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65"/>
          <p:cNvSpPr txBox="1"/>
          <p:nvPr/>
        </p:nvSpPr>
        <p:spPr>
          <a:xfrm>
            <a:off x="328050" y="1341425"/>
            <a:ext cx="3740700" cy="305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000">
                <a:solidFill>
                  <a:schemeClr val="dk1"/>
                </a:solidFill>
              </a:rPr>
              <a:t>⚙️ 1. Model Size</a:t>
            </a:r>
            <a:endParaRPr b="1" sz="1000">
              <a:solidFill>
                <a:schemeClr val="dk1"/>
              </a:solidFill>
            </a:endParaRPr>
          </a:p>
          <a:p>
            <a:pPr indent="-292100" lvl="0" marL="457200" rtl="0" algn="l">
              <a:lnSpc>
                <a:spcPct val="115000"/>
              </a:lnSpc>
              <a:spcBef>
                <a:spcPts val="1200"/>
              </a:spcBef>
              <a:spcAft>
                <a:spcPts val="0"/>
              </a:spcAft>
              <a:buClr>
                <a:schemeClr val="dk1"/>
              </a:buClr>
              <a:buSzPts val="1000"/>
              <a:buChar char="●"/>
            </a:pPr>
            <a:r>
              <a:rPr lang="en" sz="1000">
                <a:solidFill>
                  <a:schemeClr val="dk1"/>
                </a:solidFill>
              </a:rPr>
              <a:t>Larger models (e.g., 13B vs 1B parameters) need exponentially more GPU memory and compute power.</a:t>
            </a:r>
            <a:endParaRPr sz="1000">
              <a:solidFill>
                <a:schemeClr val="dk1"/>
              </a:solidFill>
            </a:endParaRPr>
          </a:p>
          <a:p>
            <a:pPr indent="0" lvl="0" marL="0" rtl="0" algn="l">
              <a:lnSpc>
                <a:spcPct val="115000"/>
              </a:lnSpc>
              <a:spcBef>
                <a:spcPts val="1200"/>
              </a:spcBef>
              <a:spcAft>
                <a:spcPts val="0"/>
              </a:spcAft>
              <a:buNone/>
            </a:pPr>
            <a:r>
              <a:rPr b="1" lang="en" sz="1000">
                <a:solidFill>
                  <a:schemeClr val="dk1"/>
                </a:solidFill>
              </a:rPr>
              <a:t>📊 2. Dataset Size</a:t>
            </a:r>
            <a:endParaRPr b="1" sz="1000">
              <a:solidFill>
                <a:schemeClr val="dk1"/>
              </a:solidFill>
            </a:endParaRPr>
          </a:p>
          <a:p>
            <a:pPr indent="-292100" lvl="0" marL="457200" rtl="0" algn="l">
              <a:lnSpc>
                <a:spcPct val="115000"/>
              </a:lnSpc>
              <a:spcBef>
                <a:spcPts val="1200"/>
              </a:spcBef>
              <a:spcAft>
                <a:spcPts val="0"/>
              </a:spcAft>
              <a:buClr>
                <a:schemeClr val="dk1"/>
              </a:buClr>
              <a:buSzPts val="1000"/>
              <a:buChar char="●"/>
            </a:pPr>
            <a:r>
              <a:rPr lang="en" sz="1000">
                <a:solidFill>
                  <a:schemeClr val="dk1"/>
                </a:solidFill>
              </a:rPr>
              <a:t>More training samples = higher memory &amp; storage usage.</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Impacts training duration and batch size feasibility.</a:t>
            </a:r>
            <a:endParaRPr sz="1000">
              <a:solidFill>
                <a:schemeClr val="dk1"/>
              </a:solidFill>
            </a:endParaRPr>
          </a:p>
          <a:p>
            <a:pPr indent="0" lvl="0" marL="0" rtl="0" algn="l">
              <a:lnSpc>
                <a:spcPct val="115000"/>
              </a:lnSpc>
              <a:spcBef>
                <a:spcPts val="1200"/>
              </a:spcBef>
              <a:spcAft>
                <a:spcPts val="0"/>
              </a:spcAft>
              <a:buNone/>
            </a:pPr>
            <a:r>
              <a:rPr b="1" lang="en" sz="1000">
                <a:solidFill>
                  <a:schemeClr val="dk1"/>
                </a:solidFill>
              </a:rPr>
              <a:t>🧮 3. Precision &amp; Quantization</a:t>
            </a:r>
            <a:endParaRPr b="1" sz="1000">
              <a:solidFill>
                <a:schemeClr val="dk1"/>
              </a:solidFill>
            </a:endParaRPr>
          </a:p>
          <a:p>
            <a:pPr indent="-292100" lvl="0" marL="457200" rtl="0" algn="l">
              <a:lnSpc>
                <a:spcPct val="115000"/>
              </a:lnSpc>
              <a:spcBef>
                <a:spcPts val="1200"/>
              </a:spcBef>
              <a:spcAft>
                <a:spcPts val="0"/>
              </a:spcAft>
              <a:buClr>
                <a:schemeClr val="dk1"/>
              </a:buClr>
              <a:buSzPts val="1000"/>
              <a:buChar char="●"/>
            </a:pPr>
            <a:r>
              <a:rPr lang="en" sz="1000">
                <a:solidFill>
                  <a:schemeClr val="dk1"/>
                </a:solidFill>
              </a:rPr>
              <a:t>Lower-bit quantization (e.g., 4-bit) significantly reduces memory usage.</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Mixed precision (e.g., bf16, fp16) enables faster training with less memory.</a:t>
            </a:r>
            <a:endParaRPr sz="1000">
              <a:solidFill>
                <a:schemeClr val="dk1"/>
              </a:solidFill>
            </a:endParaRPr>
          </a:p>
        </p:txBody>
      </p:sp>
      <p:sp>
        <p:nvSpPr>
          <p:cNvPr id="508" name="Google Shape;508;p65"/>
          <p:cNvSpPr txBox="1"/>
          <p:nvPr/>
        </p:nvSpPr>
        <p:spPr>
          <a:xfrm>
            <a:off x="280550" y="195875"/>
            <a:ext cx="7156500" cy="1015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 sz="3000">
                <a:solidFill>
                  <a:srgbClr val="3F284B"/>
                </a:solidFill>
                <a:latin typeface="Inter"/>
                <a:ea typeface="Inter"/>
                <a:cs typeface="Inter"/>
                <a:sym typeface="Inter"/>
              </a:rPr>
              <a:t>Factors </a:t>
            </a:r>
            <a:r>
              <a:rPr b="1" lang="en" sz="3000">
                <a:solidFill>
                  <a:srgbClr val="3F284B"/>
                </a:solidFill>
                <a:latin typeface="Inter"/>
                <a:ea typeface="Inter"/>
                <a:cs typeface="Inter"/>
                <a:sym typeface="Inter"/>
              </a:rPr>
              <a:t>affecting</a:t>
            </a:r>
            <a:r>
              <a:rPr b="1" lang="en" sz="3000">
                <a:solidFill>
                  <a:srgbClr val="3F284B"/>
                </a:solidFill>
                <a:latin typeface="Inter"/>
                <a:ea typeface="Inter"/>
                <a:cs typeface="Inter"/>
                <a:sym typeface="Inter"/>
              </a:rPr>
              <a:t> resource requirement</a:t>
            </a:r>
            <a:endParaRPr sz="700">
              <a:solidFill>
                <a:srgbClr val="3F284B"/>
              </a:solidFill>
            </a:endParaRPr>
          </a:p>
        </p:txBody>
      </p:sp>
      <p:sp>
        <p:nvSpPr>
          <p:cNvPr id="509" name="Google Shape;509;p65"/>
          <p:cNvSpPr txBox="1"/>
          <p:nvPr/>
        </p:nvSpPr>
        <p:spPr>
          <a:xfrm>
            <a:off x="5150125" y="1341425"/>
            <a:ext cx="3719400" cy="2878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b="1" lang="en" sz="1000">
                <a:solidFill>
                  <a:schemeClr val="dk1"/>
                </a:solidFill>
              </a:rPr>
              <a:t>🔁 4. Batch Size</a:t>
            </a:r>
            <a:endParaRPr b="1" sz="1000">
              <a:solidFill>
                <a:schemeClr val="dk1"/>
              </a:solidFill>
            </a:endParaRPr>
          </a:p>
          <a:p>
            <a:pPr indent="-292100" lvl="0" marL="457200" rtl="0" algn="l">
              <a:lnSpc>
                <a:spcPct val="115000"/>
              </a:lnSpc>
              <a:spcBef>
                <a:spcPts val="1200"/>
              </a:spcBef>
              <a:spcAft>
                <a:spcPts val="0"/>
              </a:spcAft>
              <a:buClr>
                <a:schemeClr val="dk1"/>
              </a:buClr>
              <a:buSzPts val="1000"/>
              <a:buChar char="●"/>
            </a:pPr>
            <a:r>
              <a:rPr lang="en" sz="1000">
                <a:solidFill>
                  <a:schemeClr val="dk1"/>
                </a:solidFill>
              </a:rPr>
              <a:t>Bigger batches = more parallelism but higher VRAM demand.</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Needs balance with available GPU memory.</a:t>
            </a:r>
            <a:endParaRPr sz="1000">
              <a:solidFill>
                <a:schemeClr val="dk1"/>
              </a:solidFill>
            </a:endParaRPr>
          </a:p>
          <a:p>
            <a:pPr indent="0" lvl="0" marL="0" rtl="0" algn="l">
              <a:lnSpc>
                <a:spcPct val="115000"/>
              </a:lnSpc>
              <a:spcBef>
                <a:spcPts val="1200"/>
              </a:spcBef>
              <a:spcAft>
                <a:spcPts val="0"/>
              </a:spcAft>
              <a:buNone/>
            </a:pPr>
            <a:r>
              <a:rPr b="1" lang="en" sz="1000">
                <a:solidFill>
                  <a:schemeClr val="dk1"/>
                </a:solidFill>
              </a:rPr>
              <a:t>🕓 5. Number of Epochs</a:t>
            </a:r>
            <a:endParaRPr b="1" sz="1000">
              <a:solidFill>
                <a:schemeClr val="dk1"/>
              </a:solidFill>
            </a:endParaRPr>
          </a:p>
          <a:p>
            <a:pPr indent="-292100" lvl="0" marL="457200" rtl="0" algn="l">
              <a:lnSpc>
                <a:spcPct val="115000"/>
              </a:lnSpc>
              <a:spcBef>
                <a:spcPts val="1200"/>
              </a:spcBef>
              <a:spcAft>
                <a:spcPts val="0"/>
              </a:spcAft>
              <a:buClr>
                <a:schemeClr val="dk1"/>
              </a:buClr>
              <a:buSzPts val="1000"/>
              <a:buChar char="●"/>
            </a:pPr>
            <a:r>
              <a:rPr lang="en" sz="1000">
                <a:solidFill>
                  <a:schemeClr val="dk1"/>
                </a:solidFill>
              </a:rPr>
              <a:t>More epochs = longer compute time and resource usage.</a:t>
            </a:r>
            <a:endParaRPr sz="10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000">
                <a:solidFill>
                  <a:schemeClr val="dk1"/>
                </a:solidFill>
              </a:rPr>
              <a:t>🛠️ 6. Optimization Strategy</a:t>
            </a:r>
            <a:endParaRPr b="1" sz="1000">
              <a:solidFill>
                <a:schemeClr val="dk1"/>
              </a:solidFill>
            </a:endParaRPr>
          </a:p>
          <a:p>
            <a:pPr indent="-292100" lvl="0" marL="457200" rtl="0" algn="l">
              <a:lnSpc>
                <a:spcPct val="115000"/>
              </a:lnSpc>
              <a:spcBef>
                <a:spcPts val="1200"/>
              </a:spcBef>
              <a:spcAft>
                <a:spcPts val="0"/>
              </a:spcAft>
              <a:buClr>
                <a:schemeClr val="dk1"/>
              </a:buClr>
              <a:buSzPts val="1000"/>
              <a:buChar char="●"/>
            </a:pPr>
            <a:r>
              <a:rPr lang="en" sz="1000">
                <a:solidFill>
                  <a:schemeClr val="dk1"/>
                </a:solidFill>
              </a:rPr>
              <a:t>Optimizer type (e.g., AdamW) and learning rate schedules affect training dynamics and memory usage.</a:t>
            </a:r>
            <a:endParaRPr sz="10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cience Presentation">
  <a:themeElements>
    <a:clrScheme name="Simple Light">
      <a:dk1>
        <a:srgbClr val="005088"/>
      </a:dk1>
      <a:lt1>
        <a:srgbClr val="F3F0DF"/>
      </a:lt1>
      <a:dk2>
        <a:srgbClr val="121212"/>
      </a:dk2>
      <a:lt2>
        <a:srgbClr val="D0E0E3"/>
      </a:lt2>
      <a:accent1>
        <a:srgbClr val="11CAA0"/>
      </a:accent1>
      <a:accent2>
        <a:srgbClr val="6D6D6B"/>
      </a:accent2>
      <a:accent3>
        <a:srgbClr val="FFFFFF"/>
      </a:accent3>
      <a:accent4>
        <a:srgbClr val="656839"/>
      </a:accent4>
      <a:accent5>
        <a:srgbClr val="774936"/>
      </a:accent5>
      <a:accent6>
        <a:srgbClr val="C492B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